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9" r:id="rId5"/>
  </p:sldMasterIdLst>
  <p:notesMasterIdLst>
    <p:notesMasterId r:id="rId91"/>
  </p:notesMasterIdLst>
  <p:handoutMasterIdLst>
    <p:handoutMasterId r:id="rId92"/>
  </p:handoutMasterIdLst>
  <p:sldIdLst>
    <p:sldId id="257" r:id="rId6"/>
    <p:sldId id="259" r:id="rId7"/>
    <p:sldId id="260" r:id="rId8"/>
    <p:sldId id="261" r:id="rId9"/>
    <p:sldId id="313" r:id="rId10"/>
    <p:sldId id="344" r:id="rId11"/>
    <p:sldId id="334" r:id="rId12"/>
    <p:sldId id="315" r:id="rId13"/>
    <p:sldId id="387" r:id="rId14"/>
    <p:sldId id="384" r:id="rId15"/>
    <p:sldId id="385" r:id="rId16"/>
    <p:sldId id="386" r:id="rId17"/>
    <p:sldId id="305" r:id="rId18"/>
    <p:sldId id="380" r:id="rId19"/>
    <p:sldId id="388" r:id="rId20"/>
    <p:sldId id="389" r:id="rId21"/>
    <p:sldId id="382" r:id="rId22"/>
    <p:sldId id="393" r:id="rId23"/>
    <p:sldId id="390" r:id="rId24"/>
    <p:sldId id="365" r:id="rId25"/>
    <p:sldId id="366" r:id="rId26"/>
    <p:sldId id="369" r:id="rId27"/>
    <p:sldId id="367" r:id="rId28"/>
    <p:sldId id="370" r:id="rId29"/>
    <p:sldId id="371" r:id="rId30"/>
    <p:sldId id="378" r:id="rId31"/>
    <p:sldId id="350" r:id="rId32"/>
    <p:sldId id="354" r:id="rId33"/>
    <p:sldId id="355" r:id="rId34"/>
    <p:sldId id="356" r:id="rId35"/>
    <p:sldId id="392" r:id="rId36"/>
    <p:sldId id="358" r:id="rId37"/>
    <p:sldId id="351" r:id="rId38"/>
    <p:sldId id="391" r:id="rId39"/>
    <p:sldId id="353" r:id="rId40"/>
    <p:sldId id="359" r:id="rId41"/>
    <p:sldId id="360" r:id="rId42"/>
    <p:sldId id="361" r:id="rId43"/>
    <p:sldId id="373" r:id="rId44"/>
    <p:sldId id="306" r:id="rId45"/>
    <p:sldId id="372" r:id="rId46"/>
    <p:sldId id="312" r:id="rId47"/>
    <p:sldId id="374" r:id="rId48"/>
    <p:sldId id="376" r:id="rId49"/>
    <p:sldId id="375" r:id="rId50"/>
    <p:sldId id="300" r:id="rId51"/>
    <p:sldId id="316" r:id="rId52"/>
    <p:sldId id="299" r:id="rId53"/>
    <p:sldId id="298" r:id="rId54"/>
    <p:sldId id="297" r:id="rId55"/>
    <p:sldId id="296" r:id="rId56"/>
    <p:sldId id="295" r:id="rId57"/>
    <p:sldId id="294" r:id="rId58"/>
    <p:sldId id="293" r:id="rId59"/>
    <p:sldId id="292" r:id="rId60"/>
    <p:sldId id="291" r:id="rId61"/>
    <p:sldId id="290" r:id="rId62"/>
    <p:sldId id="289" r:id="rId63"/>
    <p:sldId id="288" r:id="rId64"/>
    <p:sldId id="287" r:id="rId65"/>
    <p:sldId id="286" r:id="rId66"/>
    <p:sldId id="285" r:id="rId67"/>
    <p:sldId id="284" r:id="rId68"/>
    <p:sldId id="283" r:id="rId69"/>
    <p:sldId id="282" r:id="rId70"/>
    <p:sldId id="281" r:id="rId71"/>
    <p:sldId id="280" r:id="rId72"/>
    <p:sldId id="279" r:id="rId73"/>
    <p:sldId id="278" r:id="rId74"/>
    <p:sldId id="277" r:id="rId75"/>
    <p:sldId id="276" r:id="rId76"/>
    <p:sldId id="275" r:id="rId77"/>
    <p:sldId id="274" r:id="rId78"/>
    <p:sldId id="273" r:id="rId79"/>
    <p:sldId id="272" r:id="rId80"/>
    <p:sldId id="271" r:id="rId81"/>
    <p:sldId id="270" r:id="rId82"/>
    <p:sldId id="269" r:id="rId83"/>
    <p:sldId id="268" r:id="rId84"/>
    <p:sldId id="267" r:id="rId85"/>
    <p:sldId id="266" r:id="rId86"/>
    <p:sldId id="265" r:id="rId87"/>
    <p:sldId id="264" r:id="rId88"/>
    <p:sldId id="308" r:id="rId89"/>
    <p:sldId id="30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8EDB2C"/>
    <a:srgbClr val="FF0000"/>
    <a:srgbClr val="B9C9DA"/>
    <a:srgbClr val="4000EC"/>
    <a:srgbClr val="00BEE0"/>
    <a:srgbClr val="D8B4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31C02-885C-374A-B59F-066FEA3FE0E9}" v="62" dt="2021-02-17T21:31:30.375"/>
    <p1510:client id="{38323487-599E-4DAF-BD59-457FB5E08322}" v="16" dt="2021-02-17T18:30:01.127"/>
    <p1510:client id="{49A96A56-3584-487E-E653-23CA247B7AD2}" v="20" dt="2021-02-17T22:07:22.680"/>
    <p1510:client id="{4AB32780-D929-AA2D-4BD2-84B1756E4B3F}" v="49" dt="2021-02-16T23:37:00.002"/>
    <p1510:client id="{55BD1602-F9A3-410E-9891-7CBD0CB1E158}" v="793" dt="2021-02-16T22:53:30.421"/>
    <p1510:client id="{65C6C4B1-27AC-D9CE-7364-2EE780602199}" v="22" dt="2021-02-17T22:54:45.216"/>
    <p1510:client id="{6C067873-7D32-9382-95BC-C4572869807E}" v="566" dt="2021-02-17T23:04:52.812"/>
    <p1510:client id="{92103ED1-712B-7DCC-EA23-F7417354337A}" v="17" dt="2021-02-17T21:50:38.720"/>
    <p1510:client id="{A044657F-1595-41F6-9DD8-D07F335C30D0}" v="737" dt="2021-02-17T22:41:51.528"/>
    <p1510:client id="{B4E17EF1-7DAF-4A38-AA0D-C58CCF2786AD}" v="595" dt="2021-02-17T19:45:16.152"/>
    <p1510:client id="{C444D6DA-93A3-4B7D-A6FB-11BBC1117DB3}" v="2057" dt="2021-02-17T00:05:10.126"/>
    <p1510:client id="{CF14E531-B5BD-CBB3-557D-79549AB40AC8}" v="544" dt="2021-02-17T03:34:47.382"/>
    <p1510:client id="{EC08E86D-EBAE-3D20-30C0-A9A73A187205}" v="4" dt="2021-02-17T22:55:38.609"/>
    <p1510:client id="{F3651F1B-A9A6-55E5-CFC5-92B6FE7E2940}" v="23" dt="2021-02-17T19:47:31.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4659"/>
  </p:normalViewPr>
  <p:slideViewPr>
    <p:cSldViewPr snapToGrid="0">
      <p:cViewPr>
        <p:scale>
          <a:sx n="99" d="100"/>
          <a:sy n="99" d="100"/>
        </p:scale>
        <p:origin x="51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97" Type="http://schemas.microsoft.com/office/2015/10/relationships/revisionInfo" Target="revisionInfo.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D94B19-8F33-4704-8F1F-58524E7782E9}" type="doc">
      <dgm:prSet loTypeId="urn:microsoft.com/office/officeart/2005/8/layout/bProcess3"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 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 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 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75B2CB75-8C8B-4549-AAC1-E217D6F89EF4}" type="pres">
      <dgm:prSet presAssocID="{6FD94B19-8F33-4704-8F1F-58524E7782E9}" presName="Name0" presStyleCnt="0">
        <dgm:presLayoutVars>
          <dgm:dir/>
          <dgm:resizeHandles val="exact"/>
        </dgm:presLayoutVars>
      </dgm:prSet>
      <dgm:spPr/>
    </dgm:pt>
    <dgm:pt modelId="{1BDBF360-DDF9-4866-93F3-4739797B001B}" type="pres">
      <dgm:prSet presAssocID="{6F220DD5-8B3E-4A4E-B4A6-04636DC32A4E}" presName="node" presStyleLbl="node1" presStyleIdx="0" presStyleCnt="5">
        <dgm:presLayoutVars>
          <dgm:bulletEnabled val="1"/>
        </dgm:presLayoutVars>
      </dgm:prSet>
      <dgm:spPr>
        <a:prstGeom prst="roundRect">
          <a:avLst/>
        </a:prstGeom>
      </dgm:spPr>
      <dgm:t>
        <a:bodyPr/>
        <a:lstStyle/>
        <a:p>
          <a:endParaRPr lang="en-US"/>
        </a:p>
      </dgm:t>
    </dgm:pt>
    <dgm:pt modelId="{3D4D13DD-CA53-4E54-B758-67399E521EF2}" type="pres">
      <dgm:prSet presAssocID="{41FA0538-E440-46A9-8BBC-55EDC9E88C31}" presName="sibTrans" presStyleLbl="sibTrans1D1" presStyleIdx="0" presStyleCnt="4"/>
      <dgm:spPr/>
      <dgm:t>
        <a:bodyPr/>
        <a:lstStyle/>
        <a:p>
          <a:endParaRPr lang="en-US"/>
        </a:p>
      </dgm:t>
    </dgm:pt>
    <dgm:pt modelId="{1B9A781D-966E-45D6-B9C8-67850321E611}" type="pres">
      <dgm:prSet presAssocID="{41FA0538-E440-46A9-8BBC-55EDC9E88C31}" presName="connectorText" presStyleLbl="sibTrans1D1" presStyleIdx="0" presStyleCnt="4"/>
      <dgm:spPr/>
      <dgm:t>
        <a:bodyPr/>
        <a:lstStyle/>
        <a:p>
          <a:endParaRPr lang="en-US"/>
        </a:p>
      </dgm:t>
    </dgm:pt>
    <dgm:pt modelId="{0DA5D7D8-E6A8-4614-893F-7B6B581D0BEF}" type="pres">
      <dgm:prSet presAssocID="{9EEB198C-2934-4098-BB16-77E4E883D87C}" presName="node" presStyleLbl="node1" presStyleIdx="1" presStyleCnt="5">
        <dgm:presLayoutVars>
          <dgm:bulletEnabled val="1"/>
        </dgm:presLayoutVars>
      </dgm:prSet>
      <dgm:spPr>
        <a:prstGeom prst="roundRect">
          <a:avLst/>
        </a:prstGeom>
      </dgm:spPr>
      <dgm:t>
        <a:bodyPr/>
        <a:lstStyle/>
        <a:p>
          <a:endParaRPr lang="en-US"/>
        </a:p>
      </dgm:t>
    </dgm:pt>
    <dgm:pt modelId="{31DDE8B7-E659-40AB-9203-178DB9D80342}" type="pres">
      <dgm:prSet presAssocID="{FEDCC44A-D1C4-472A-8DBB-4A6826BA35DD}" presName="sibTrans" presStyleLbl="sibTrans1D1" presStyleIdx="1" presStyleCnt="4"/>
      <dgm:spPr/>
      <dgm:t>
        <a:bodyPr/>
        <a:lstStyle/>
        <a:p>
          <a:endParaRPr lang="en-US"/>
        </a:p>
      </dgm:t>
    </dgm:pt>
    <dgm:pt modelId="{6E7AE00C-C6A7-4D4E-BD43-605FE8626DB9}" type="pres">
      <dgm:prSet presAssocID="{FEDCC44A-D1C4-472A-8DBB-4A6826BA35DD}" presName="connectorText" presStyleLbl="sibTrans1D1" presStyleIdx="1" presStyleCnt="4"/>
      <dgm:spPr/>
      <dgm:t>
        <a:bodyPr/>
        <a:lstStyle/>
        <a:p>
          <a:endParaRPr lang="en-US"/>
        </a:p>
      </dgm:t>
    </dgm:pt>
    <dgm:pt modelId="{F23FEB61-23F0-4F43-BEA2-296123F64943}" type="pres">
      <dgm:prSet presAssocID="{D2DD3BFC-97E7-4571-9C85-9C6F3F2FE799}" presName="node" presStyleLbl="node1" presStyleIdx="2" presStyleCnt="5">
        <dgm:presLayoutVars>
          <dgm:bulletEnabled val="1"/>
        </dgm:presLayoutVars>
      </dgm:prSet>
      <dgm:spPr>
        <a:prstGeom prst="roundRect">
          <a:avLst/>
        </a:prstGeom>
      </dgm:spPr>
      <dgm:t>
        <a:bodyPr/>
        <a:lstStyle/>
        <a:p>
          <a:endParaRPr lang="en-US"/>
        </a:p>
      </dgm:t>
    </dgm:pt>
    <dgm:pt modelId="{E7C88CCF-6358-466D-8EE9-D9E56DC9F567}" type="pres">
      <dgm:prSet presAssocID="{E02E8757-7BB7-432D-AAF4-E1D6A15C6807}" presName="sibTrans" presStyleLbl="sibTrans1D1" presStyleIdx="2" presStyleCnt="4"/>
      <dgm:spPr/>
      <dgm:t>
        <a:bodyPr/>
        <a:lstStyle/>
        <a:p>
          <a:endParaRPr lang="en-US"/>
        </a:p>
      </dgm:t>
    </dgm:pt>
    <dgm:pt modelId="{EFB920DC-C1FB-43AA-9917-30487C4CA3E3}" type="pres">
      <dgm:prSet presAssocID="{E02E8757-7BB7-432D-AAF4-E1D6A15C6807}" presName="connectorText" presStyleLbl="sibTrans1D1" presStyleIdx="2" presStyleCnt="4"/>
      <dgm:spPr/>
      <dgm:t>
        <a:bodyPr/>
        <a:lstStyle/>
        <a:p>
          <a:endParaRPr lang="en-US"/>
        </a:p>
      </dgm:t>
    </dgm:pt>
    <dgm:pt modelId="{E627BA5E-79E6-416E-8C6B-0D0440CD92DF}" type="pres">
      <dgm:prSet presAssocID="{B6CAC118-3CB7-41DC-AD28-964530E7E164}" presName="node" presStyleLbl="node1" presStyleIdx="3" presStyleCnt="5">
        <dgm:presLayoutVars>
          <dgm:bulletEnabled val="1"/>
        </dgm:presLayoutVars>
      </dgm:prSet>
      <dgm:spPr>
        <a:prstGeom prst="roundRect">
          <a:avLst/>
        </a:prstGeom>
      </dgm:spPr>
      <dgm:t>
        <a:bodyPr/>
        <a:lstStyle/>
        <a:p>
          <a:endParaRPr lang="en-US"/>
        </a:p>
      </dgm:t>
    </dgm:pt>
    <dgm:pt modelId="{12499440-B8BE-4954-BA71-91F820E05895}" type="pres">
      <dgm:prSet presAssocID="{266C716C-50AB-48F4-90DD-70356D6C14EA}" presName="sibTrans" presStyleLbl="sibTrans1D1" presStyleIdx="3" presStyleCnt="4"/>
      <dgm:spPr/>
      <dgm:t>
        <a:bodyPr/>
        <a:lstStyle/>
        <a:p>
          <a:endParaRPr lang="en-US"/>
        </a:p>
      </dgm:t>
    </dgm:pt>
    <dgm:pt modelId="{186CB6E9-BC7C-446E-817F-447A456896EA}" type="pres">
      <dgm:prSet presAssocID="{266C716C-50AB-48F4-90DD-70356D6C14EA}" presName="connectorText" presStyleLbl="sibTrans1D1" presStyleIdx="3" presStyleCnt="4"/>
      <dgm:spPr/>
      <dgm:t>
        <a:bodyPr/>
        <a:lstStyle/>
        <a:p>
          <a:endParaRPr lang="en-US"/>
        </a:p>
      </dgm:t>
    </dgm:pt>
    <dgm:pt modelId="{FB5C018C-64CE-47DA-B44F-6E5AFE148C0F}" type="pres">
      <dgm:prSet presAssocID="{66A09A8C-5114-4487-8622-725DD4850D7F}" presName="node" presStyleLbl="node1" presStyleIdx="4" presStyleCnt="5">
        <dgm:presLayoutVars>
          <dgm:bulletEnabled val="1"/>
        </dgm:presLayoutVars>
      </dgm:prSet>
      <dgm:spPr>
        <a:prstGeom prst="roundRect">
          <a:avLst/>
        </a:prstGeom>
      </dgm:spPr>
      <dgm:t>
        <a:bodyPr/>
        <a:lstStyle/>
        <a:p>
          <a:endParaRPr lang="en-US"/>
        </a:p>
      </dgm:t>
    </dgm:pt>
  </dgm:ptLst>
  <dgm:cxnLst>
    <dgm:cxn modelId="{63D7D019-354E-49B1-8BA7-465AEBC17D28}" type="presOf" srcId="{B6CAC118-3CB7-41DC-AD28-964530E7E164}" destId="{E627BA5E-79E6-416E-8C6B-0D0440CD92DF}" srcOrd="0" destOrd="0" presId="urn:microsoft.com/office/officeart/2005/8/layout/bProcess3"/>
    <dgm:cxn modelId="{35417B54-119B-47C6-81E5-5FEDD5C419CA}" srcId="{6FD94B19-8F33-4704-8F1F-58524E7782E9}" destId="{B6CAC118-3CB7-41DC-AD28-964530E7E164}" srcOrd="3" destOrd="0" parTransId="{778BBE4A-ADEB-4F5A-89A7-20B038820CF7}" sibTransId="{266C716C-50AB-48F4-90DD-70356D6C14EA}"/>
    <dgm:cxn modelId="{E8D588FA-BBBD-4482-BB39-A1A162061616}" type="presOf" srcId="{D2DD3BFC-97E7-4571-9C85-9C6F3F2FE799}" destId="{F23FEB61-23F0-4F43-BEA2-296123F64943}" srcOrd="0" destOrd="0" presId="urn:microsoft.com/office/officeart/2005/8/layout/bProcess3"/>
    <dgm:cxn modelId="{80A6A884-98EE-4A9C-A285-7B60D2F2B5C1}" type="presOf" srcId="{E02E8757-7BB7-432D-AAF4-E1D6A15C6807}" destId="{EFB920DC-C1FB-43AA-9917-30487C4CA3E3}" srcOrd="1" destOrd="0" presId="urn:microsoft.com/office/officeart/2005/8/layout/bProcess3"/>
    <dgm:cxn modelId="{17CAEB92-48E8-4326-B7AF-BEA5EC5C3F66}" type="presOf" srcId="{266C716C-50AB-48F4-90DD-70356D6C14EA}" destId="{12499440-B8BE-4954-BA71-91F820E05895}" srcOrd="0" destOrd="0" presId="urn:microsoft.com/office/officeart/2005/8/layout/bProcess3"/>
    <dgm:cxn modelId="{4BA2205A-8D02-4A4B-B5CD-C228B6B7C528}" type="presOf" srcId="{66A09A8C-5114-4487-8622-725DD4850D7F}" destId="{FB5C018C-64CE-47DA-B44F-6E5AFE148C0F}" srcOrd="0" destOrd="0" presId="urn:microsoft.com/office/officeart/2005/8/layout/bProcess3"/>
    <dgm:cxn modelId="{8A2B8791-CC8B-4FE9-9290-E8FD819D64C5}" type="presOf" srcId="{6F220DD5-8B3E-4A4E-B4A6-04636DC32A4E}" destId="{1BDBF360-DDF9-4866-93F3-4739797B001B}" srcOrd="0" destOrd="0" presId="urn:microsoft.com/office/officeart/2005/8/layout/bProcess3"/>
    <dgm:cxn modelId="{068A3BDA-CFE4-4DB9-9F42-8780E78A90DE}" type="presOf" srcId="{41FA0538-E440-46A9-8BBC-55EDC9E88C31}" destId="{1B9A781D-966E-45D6-B9C8-67850321E611}" srcOrd="1" destOrd="0" presId="urn:microsoft.com/office/officeart/2005/8/layout/bProcess3"/>
    <dgm:cxn modelId="{678F8D23-6013-4C04-877C-C50BB2EF128B}" type="presOf" srcId="{FEDCC44A-D1C4-472A-8DBB-4A6826BA35DD}" destId="{31DDE8B7-E659-40AB-9203-178DB9D80342}" srcOrd="0" destOrd="0" presId="urn:microsoft.com/office/officeart/2005/8/layout/bProcess3"/>
    <dgm:cxn modelId="{0BECFEB3-180F-4029-94AF-4393DE0B57BA}" type="presOf" srcId="{266C716C-50AB-48F4-90DD-70356D6C14EA}" destId="{186CB6E9-BC7C-446E-817F-447A456896EA}" srcOrd="1" destOrd="0" presId="urn:microsoft.com/office/officeart/2005/8/layout/bProcess3"/>
    <dgm:cxn modelId="{20F0EB67-67DC-4050-9F47-7CFF456A22E4}" type="presOf" srcId="{41FA0538-E440-46A9-8BBC-55EDC9E88C31}" destId="{3D4D13DD-CA53-4E54-B758-67399E521EF2}" srcOrd="0" destOrd="0" presId="urn:microsoft.com/office/officeart/2005/8/layout/bProcess3"/>
    <dgm:cxn modelId="{D8863A28-F4DD-41AB-AE31-2363DF731219}" srcId="{6FD94B19-8F33-4704-8F1F-58524E7782E9}" destId="{D2DD3BFC-97E7-4571-9C85-9C6F3F2FE799}" srcOrd="2" destOrd="0" parTransId="{CF480263-B79D-416E-AAB3-FEF806525FD9}" sibTransId="{E02E8757-7BB7-432D-AAF4-E1D6A15C6807}"/>
    <dgm:cxn modelId="{D0188AEC-61D4-4996-AD7E-09DC5D2FF644}" srcId="{6FD94B19-8F33-4704-8F1F-58524E7782E9}" destId="{9EEB198C-2934-4098-BB16-77E4E883D87C}" srcOrd="1" destOrd="0" parTransId="{F0F4DC0A-DAC7-442F-B621-69C51BD7D614}" sibTransId="{FEDCC44A-D1C4-472A-8DBB-4A6826BA35DD}"/>
    <dgm:cxn modelId="{305A10DD-B795-4C26-8120-A3F60B1ECA92}" type="presOf" srcId="{E02E8757-7BB7-432D-AAF4-E1D6A15C6807}" destId="{E7C88CCF-6358-466D-8EE9-D9E56DC9F567}" srcOrd="0" destOrd="0" presId="urn:microsoft.com/office/officeart/2005/8/layout/bProcess3"/>
    <dgm:cxn modelId="{027AD886-B2C3-403B-B670-75A3696C7D64}" type="presOf" srcId="{6FD94B19-8F33-4704-8F1F-58524E7782E9}" destId="{75B2CB75-8C8B-4549-AAC1-E217D6F89EF4}" srcOrd="0" destOrd="0" presId="urn:microsoft.com/office/officeart/2005/8/layout/bProcess3"/>
    <dgm:cxn modelId="{8DF7EEDC-6CCC-462D-802C-B5448C885A83}" type="presOf" srcId="{FEDCC44A-D1C4-472A-8DBB-4A6826BA35DD}" destId="{6E7AE00C-C6A7-4D4E-BD43-605FE8626DB9}" srcOrd="1" destOrd="0" presId="urn:microsoft.com/office/officeart/2005/8/layout/bProcess3"/>
    <dgm:cxn modelId="{7112A62A-5E41-4F3B-99F8-7945B011578E}" srcId="{6FD94B19-8F33-4704-8F1F-58524E7782E9}" destId="{6F220DD5-8B3E-4A4E-B4A6-04636DC32A4E}" srcOrd="0" destOrd="0" parTransId="{D8282877-045E-4300-83A6-01D598C25C25}" sibTransId="{41FA0538-E440-46A9-8BBC-55EDC9E88C31}"/>
    <dgm:cxn modelId="{D5ACC2C4-C7AF-49C9-9509-E5550CBA3878}" srcId="{6FD94B19-8F33-4704-8F1F-58524E7782E9}" destId="{66A09A8C-5114-4487-8622-725DD4850D7F}" srcOrd="4" destOrd="0" parTransId="{5A2C08F2-E6E3-492A-90ED-8C81C7871354}" sibTransId="{12B0573C-9484-4B75-BF8C-C1DB716902FA}"/>
    <dgm:cxn modelId="{54DF7D2A-D5A6-4253-B11F-3DC0292D169D}" type="presOf" srcId="{9EEB198C-2934-4098-BB16-77E4E883D87C}" destId="{0DA5D7D8-E6A8-4614-893F-7B6B581D0BEF}" srcOrd="0" destOrd="0" presId="urn:microsoft.com/office/officeart/2005/8/layout/bProcess3"/>
    <dgm:cxn modelId="{9289E4C6-BC78-492B-B7C6-2E1A6E2CB154}" type="presParOf" srcId="{75B2CB75-8C8B-4549-AAC1-E217D6F89EF4}" destId="{1BDBF360-DDF9-4866-93F3-4739797B001B}" srcOrd="0" destOrd="0" presId="urn:microsoft.com/office/officeart/2005/8/layout/bProcess3"/>
    <dgm:cxn modelId="{5FBAD699-D3F3-4E6F-8E7F-A2B0F469BBD0}" type="presParOf" srcId="{75B2CB75-8C8B-4549-AAC1-E217D6F89EF4}" destId="{3D4D13DD-CA53-4E54-B758-67399E521EF2}" srcOrd="1" destOrd="0" presId="urn:microsoft.com/office/officeart/2005/8/layout/bProcess3"/>
    <dgm:cxn modelId="{6CF4A9D2-7DBD-4658-9FDC-6B5BF19E3BB7}" type="presParOf" srcId="{3D4D13DD-CA53-4E54-B758-67399E521EF2}" destId="{1B9A781D-966E-45D6-B9C8-67850321E611}" srcOrd="0" destOrd="0" presId="urn:microsoft.com/office/officeart/2005/8/layout/bProcess3"/>
    <dgm:cxn modelId="{5D9A92B1-AC62-4F89-A4F7-AF5E59C34F61}" type="presParOf" srcId="{75B2CB75-8C8B-4549-AAC1-E217D6F89EF4}" destId="{0DA5D7D8-E6A8-4614-893F-7B6B581D0BEF}" srcOrd="2" destOrd="0" presId="urn:microsoft.com/office/officeart/2005/8/layout/bProcess3"/>
    <dgm:cxn modelId="{BE3C7BC7-8E27-4B8F-A0D0-6EFAD10AD86C}" type="presParOf" srcId="{75B2CB75-8C8B-4549-AAC1-E217D6F89EF4}" destId="{31DDE8B7-E659-40AB-9203-178DB9D80342}" srcOrd="3" destOrd="0" presId="urn:microsoft.com/office/officeart/2005/8/layout/bProcess3"/>
    <dgm:cxn modelId="{C76AA9EB-8E20-4271-A9A3-C142B2F71778}" type="presParOf" srcId="{31DDE8B7-E659-40AB-9203-178DB9D80342}" destId="{6E7AE00C-C6A7-4D4E-BD43-605FE8626DB9}" srcOrd="0" destOrd="0" presId="urn:microsoft.com/office/officeart/2005/8/layout/bProcess3"/>
    <dgm:cxn modelId="{517174CC-45F7-4A03-A098-E154E4DD7475}" type="presParOf" srcId="{75B2CB75-8C8B-4549-AAC1-E217D6F89EF4}" destId="{F23FEB61-23F0-4F43-BEA2-296123F64943}" srcOrd="4" destOrd="0" presId="urn:microsoft.com/office/officeart/2005/8/layout/bProcess3"/>
    <dgm:cxn modelId="{A681EF0C-C84D-4173-8622-717480F82BD6}" type="presParOf" srcId="{75B2CB75-8C8B-4549-AAC1-E217D6F89EF4}" destId="{E7C88CCF-6358-466D-8EE9-D9E56DC9F567}" srcOrd="5" destOrd="0" presId="urn:microsoft.com/office/officeart/2005/8/layout/bProcess3"/>
    <dgm:cxn modelId="{CA12DB64-92F1-44BD-A64D-8286965EF1EA}" type="presParOf" srcId="{E7C88CCF-6358-466D-8EE9-D9E56DC9F567}" destId="{EFB920DC-C1FB-43AA-9917-30487C4CA3E3}" srcOrd="0" destOrd="0" presId="urn:microsoft.com/office/officeart/2005/8/layout/bProcess3"/>
    <dgm:cxn modelId="{D434EEF5-B395-4193-A825-37F3FDB395FB}" type="presParOf" srcId="{75B2CB75-8C8B-4549-AAC1-E217D6F89EF4}" destId="{E627BA5E-79E6-416E-8C6B-0D0440CD92DF}" srcOrd="6" destOrd="0" presId="urn:microsoft.com/office/officeart/2005/8/layout/bProcess3"/>
    <dgm:cxn modelId="{FC6FDC93-3786-4476-BAED-AA6D6A5EDA97}" type="presParOf" srcId="{75B2CB75-8C8B-4549-AAC1-E217D6F89EF4}" destId="{12499440-B8BE-4954-BA71-91F820E05895}" srcOrd="7" destOrd="0" presId="urn:microsoft.com/office/officeart/2005/8/layout/bProcess3"/>
    <dgm:cxn modelId="{A9734D91-732D-46BA-AA89-4E0858E516DC}" type="presParOf" srcId="{12499440-B8BE-4954-BA71-91F820E05895}" destId="{186CB6E9-BC7C-446E-817F-447A456896EA}" srcOrd="0" destOrd="0" presId="urn:microsoft.com/office/officeart/2005/8/layout/bProcess3"/>
    <dgm:cxn modelId="{C373B103-55C9-4886-9843-11B02814C87E}" type="presParOf" srcId="{75B2CB75-8C8B-4549-AAC1-E217D6F89EF4}" destId="{FB5C018C-64CE-47DA-B44F-6E5AFE148C0F}" srcOrd="8"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4" csCatId="accent3" phldr="1"/>
      <dgm:spPr/>
      <dgm:t>
        <a:bodyPr/>
        <a:lstStyle/>
        <a:p>
          <a:endParaRPr lang="en-US"/>
        </a:p>
      </dgm:t>
    </dgm:pt>
    <dgm:pt modelId="{D1E1BC04-8B76-4CA5-8EFB-BCD526094AC9}">
      <dgm:prSet phldrT="[Text]" phldr="0"/>
      <dgm:spPr/>
      <dgm:t>
        <a:bodyPr/>
        <a:lstStyle/>
        <a:p>
          <a:pPr rtl="0"/>
          <a:r>
            <a:rPr lang="en-US" b="0" i="0" u="none" strike="noStrike" cap="none" baseline="0" noProof="0">
              <a:solidFill>
                <a:srgbClr val="010000"/>
              </a:solidFill>
              <a:latin typeface="Arial Black"/>
            </a:rPr>
            <a:t>Locomotion</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B52BFA14-2979-4E72-B5A7-F7DCEC4BD3B9}">
      <dgm:prSet phldr="0"/>
      <dgm:spPr/>
      <dgm:t>
        <a:bodyPr/>
        <a:lstStyle/>
        <a:p>
          <a:r>
            <a:rPr lang="en-US">
              <a:latin typeface="Arial Black" panose="020B0A04020102020204"/>
            </a:rPr>
            <a:t>Translate</a:t>
          </a:r>
        </a:p>
      </dgm:t>
    </dgm:pt>
    <dgm:pt modelId="{097A8F9B-54DA-4BAA-BEFF-2EB6B61430FC}" type="parTrans" cxnId="{4F6301BB-B065-48BE-923C-FC3239862779}">
      <dgm:prSet/>
      <dgm:spPr/>
    </dgm:pt>
    <dgm:pt modelId="{CE34B1B8-2F6A-42AD-BA4F-A33D95AAFBC8}" type="sibTrans" cxnId="{4F6301BB-B065-48BE-923C-FC3239862779}">
      <dgm:prSet/>
      <dgm:spPr/>
    </dgm:pt>
    <dgm:pt modelId="{795BB6DF-C822-4C2E-8592-C0257DB2B502}">
      <dgm:prSet phldr="0"/>
      <dgm:spPr/>
      <dgm:t>
        <a:bodyPr/>
        <a:lstStyle/>
        <a:p>
          <a:pPr rtl="0"/>
          <a:r>
            <a:rPr lang="en-US">
              <a:latin typeface="Arial Black" panose="020B0A04020102020204"/>
            </a:rPr>
            <a:t>Dampen Vibration</a:t>
          </a:r>
        </a:p>
      </dgm:t>
    </dgm:pt>
    <dgm:pt modelId="{843D9AA6-46AC-4666-AC1F-1ADEF12F0F36}" type="parTrans" cxnId="{4E0AA5E5-6F86-4B3F-85B9-C69F4DDB0493}">
      <dgm:prSet/>
      <dgm:spPr/>
    </dgm:pt>
    <dgm:pt modelId="{EFB61F98-A727-4456-86C5-924A95F66196}" type="sibTrans" cxnId="{4E0AA5E5-6F86-4B3F-85B9-C69F4DDB0493}">
      <dgm:prSet/>
      <dgm:spPr/>
    </dgm:pt>
    <dgm:pt modelId="{6E9A0D88-F0D1-465D-999D-3AC1681F8CFE}">
      <dgm:prSet phldr="0"/>
      <dgm:spPr/>
      <dgm:t>
        <a:bodyPr/>
        <a:lstStyle/>
        <a:p>
          <a:pPr rtl="0"/>
          <a:r>
            <a:rPr lang="en-US">
              <a:latin typeface="Arial Black" panose="020B0A04020102020204"/>
            </a:rPr>
            <a:t>Prevent Tipping</a:t>
          </a:r>
        </a:p>
      </dgm:t>
    </dgm:pt>
    <dgm:pt modelId="{FDAAAB24-DE10-449E-B674-B8944CE3F660}" type="parTrans" cxnId="{B8413254-53BD-457D-BA72-F58814C9644A}">
      <dgm:prSet/>
      <dgm:spPr/>
    </dgm:pt>
    <dgm:pt modelId="{FBC1ED48-02E2-4F97-869B-BCEE7B95A489}" type="sibTrans" cxnId="{B8413254-53BD-457D-BA72-F58814C9644A}">
      <dgm:prSet/>
      <dgm:spPr/>
    </dgm:pt>
    <dgm:pt modelId="{0894F92A-971C-4569-B6E5-AAC47E5F9EA0}">
      <dgm:prSet phldr="0"/>
      <dgm:spPr/>
      <dgm:t>
        <a:bodyPr/>
        <a:lstStyle/>
        <a:p>
          <a:r>
            <a:rPr lang="en-US">
              <a:latin typeface="Arial Black" panose="020B0A04020102020204"/>
            </a:rPr>
            <a:t>Rotate</a:t>
          </a:r>
        </a:p>
      </dgm:t>
    </dgm:pt>
    <dgm:pt modelId="{2C59978A-20AE-421F-B954-49874E63EFEA}" type="parTrans" cxnId="{8445817B-F903-4329-BCE5-9682C80F18BF}">
      <dgm:prSet/>
      <dgm:spPr/>
    </dgm:pt>
    <dgm:pt modelId="{9ED50AAA-C0AC-4827-9BB8-FF5F10E826B5}" type="sibTrans" cxnId="{8445817B-F903-4329-BCE5-9682C80F18BF}">
      <dgm:prSet/>
      <dgm:spPr/>
    </dgm:pt>
    <dgm:pt modelId="{360A84E6-1EB3-4B15-8525-EC974CF2BD2E}">
      <dgm:prSet phldr="0"/>
      <dgm:spPr/>
      <dgm:t>
        <a:bodyPr/>
        <a:lstStyle/>
        <a:p>
          <a:pPr rtl="0"/>
          <a:r>
            <a:rPr lang="en-US">
              <a:latin typeface="Arial Black" panose="020B0A04020102020204"/>
            </a:rPr>
            <a:t>Moves Forward and Backward</a:t>
          </a:r>
        </a:p>
      </dgm:t>
    </dgm:pt>
    <dgm:pt modelId="{4CFB65ED-5043-4921-B0D9-411B30752999}" type="parTrans" cxnId="{E664AAA8-B73F-4A5E-A400-C88D6FFD2430}">
      <dgm:prSet/>
      <dgm:spPr/>
    </dgm:pt>
    <dgm:pt modelId="{F527B89B-1E86-4CCF-BE0B-C185A799677A}" type="sibTrans" cxnId="{E664AAA8-B73F-4A5E-A400-C88D6FFD2430}">
      <dgm:prSet/>
      <dgm:spPr/>
    </dgm:pt>
    <dgm:pt modelId="{EF2B0B59-E726-4C9D-976A-4E7100575CC5}">
      <dgm:prSet phldr="0"/>
      <dgm:spPr/>
      <dgm:t>
        <a:bodyPr/>
        <a:lstStyle/>
        <a:p>
          <a:pPr rtl="0"/>
          <a:r>
            <a:rPr lang="en-US">
              <a:latin typeface="Arial Black" panose="020B0A04020102020204"/>
            </a:rPr>
            <a:t>Turns CW and CCW</a:t>
          </a:r>
        </a:p>
      </dgm:t>
    </dgm:pt>
    <dgm:pt modelId="{ED3E3032-B825-42B6-846C-3AA62297FADF}" type="parTrans" cxnId="{E161C484-4530-461E-BCB0-A5AB60F80A21}">
      <dgm:prSet/>
      <dgm:spPr/>
    </dgm:pt>
    <dgm:pt modelId="{927F578B-E6E4-4326-9677-9F36AEC807B0}" type="sibTrans" cxnId="{E161C484-4530-461E-BCB0-A5AB60F80A21}">
      <dgm:prSet/>
      <dgm:spPr/>
    </dgm:pt>
    <dgm:pt modelId="{393C9829-FF96-4AD0-BDF3-ACC1D1A92EB3}">
      <dgm:prSet phldr="0"/>
      <dgm:spPr/>
      <dgm:t>
        <a:bodyPr/>
        <a:lstStyle/>
        <a:p>
          <a:pPr rtl="0"/>
          <a:r>
            <a:rPr lang="en-US">
              <a:latin typeface="Arial Black" panose="020B0A04020102020204"/>
            </a:rPr>
            <a:t>Applies even torque</a:t>
          </a:r>
        </a:p>
      </dgm:t>
    </dgm:pt>
    <dgm:pt modelId="{818D0742-86C8-43E8-B85F-C9FEE679AA40}" type="parTrans" cxnId="{5E02041C-D87E-4B12-AF3C-E989B6587DAF}">
      <dgm:prSet/>
      <dgm:spPr/>
    </dgm:pt>
    <dgm:pt modelId="{792DC25B-7513-4189-BA0B-13C702101195}" type="sibTrans" cxnId="{5E02041C-D87E-4B12-AF3C-E989B6587DAF}">
      <dgm:prSet/>
      <dgm:spPr/>
    </dgm:pt>
    <dgm:pt modelId="{4B6159E2-CF94-44A7-B998-FDFD3FCF7A55}">
      <dgm:prSet phldr="0"/>
      <dgm:spPr/>
      <dgm:t>
        <a:bodyPr/>
        <a:lstStyle/>
        <a:p>
          <a:pPr rtl="0"/>
          <a:r>
            <a:rPr lang="en-US">
              <a:latin typeface="Arial Black" panose="020B0A04020102020204"/>
            </a:rPr>
            <a:t>Prevents slipping</a:t>
          </a:r>
        </a:p>
      </dgm:t>
    </dgm:pt>
    <dgm:pt modelId="{C8A459E3-B3DE-4514-8D91-568A5CBE9D19}" type="parTrans" cxnId="{006A3063-9C4A-4941-B6EB-8857891FF41F}">
      <dgm:prSet/>
      <dgm:spPr/>
    </dgm:pt>
    <dgm:pt modelId="{B91A76FA-AC4D-4865-A1B2-3A22451D6D96}" type="sibTrans" cxnId="{006A3063-9C4A-4941-B6EB-8857891FF41F}">
      <dgm:prSet/>
      <dgm:spPr/>
    </dgm:pt>
    <dgm:pt modelId="{703A0038-EFFE-4164-84E6-5BA4B9DA34F8}">
      <dgm:prSet phldr="0"/>
      <dgm:spPr/>
      <dgm:t>
        <a:bodyPr/>
        <a:lstStyle/>
        <a:p>
          <a:pPr rtl="0"/>
          <a:r>
            <a:rPr lang="en-US">
              <a:latin typeface="Arial Black" panose="020B0A04020102020204"/>
            </a:rPr>
            <a:t>Change heading angle</a:t>
          </a:r>
        </a:p>
      </dgm:t>
    </dgm:pt>
    <dgm:pt modelId="{BB657150-046E-4518-9779-1963B4F86128}" type="parTrans" cxnId="{047CE97A-DB79-45FB-87F5-0FC2887D17C3}">
      <dgm:prSet/>
      <dgm:spPr/>
    </dgm:pt>
    <dgm:pt modelId="{F4DECCC0-7272-46E0-B57E-F480F6ABC969}" type="sibTrans" cxnId="{047CE97A-DB79-45FB-87F5-0FC2887D17C3}">
      <dgm:prSet/>
      <dgm:spPr/>
    </dgm:pt>
    <dgm:pt modelId="{7A0AAEB8-0B06-4E9F-95DD-1A3B6E364768}">
      <dgm:prSet phldr="0"/>
      <dgm:spPr/>
      <dgm:t>
        <a:bodyPr/>
        <a:lstStyle/>
        <a:p>
          <a:pPr rtl="0"/>
          <a:r>
            <a:rPr lang="en-US">
              <a:latin typeface="Arial Black" panose="020B0A04020102020204"/>
            </a:rPr>
            <a:t>Prevents slipping</a:t>
          </a:r>
        </a:p>
      </dgm:t>
    </dgm:pt>
    <dgm:pt modelId="{68486BC9-BEEA-4895-8E37-751EAD92F8F3}" type="parTrans" cxnId="{E2CD7972-4736-4CB2-884F-1375008625C6}">
      <dgm:prSet/>
      <dgm:spPr/>
    </dgm:pt>
    <dgm:pt modelId="{B8EA4AC7-052F-494D-9DAF-39410BD0AB44}" type="sibTrans" cxnId="{E2CD7972-4736-4CB2-884F-1375008625C6}">
      <dgm:prSet/>
      <dgm:spPr/>
    </dgm:pt>
    <dgm:pt modelId="{60E1BC5C-EAA8-4826-80F2-40E1EAF3E1B4}"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00D97439-9A6B-4897-9520-05718B0A7C65}" type="pres">
      <dgm:prSet presAssocID="{D1E1BC04-8B76-4CA5-8EFB-BCD526094AC9}" presName="hierRoot1" presStyleCnt="0"/>
      <dgm:spPr/>
    </dgm:pt>
    <dgm:pt modelId="{D2AA38B0-D9A4-449D-B542-D96955A82B04}" type="pres">
      <dgm:prSet presAssocID="{D1E1BC04-8B76-4CA5-8EFB-BCD526094AC9}" presName="composite" presStyleCnt="0"/>
      <dgm:spPr/>
    </dgm:pt>
    <dgm:pt modelId="{4ABCA826-E1B1-4DF0-B38E-05003F892F32}" type="pres">
      <dgm:prSet presAssocID="{D1E1BC04-8B76-4CA5-8EFB-BCD526094AC9}" presName="background" presStyleLbl="node0" presStyleIdx="0" presStyleCnt="1"/>
      <dgm:spPr/>
    </dgm:pt>
    <dgm:pt modelId="{4BBF8DA3-7C08-4156-9320-69CC18A77247}" type="pres">
      <dgm:prSet presAssocID="{D1E1BC04-8B76-4CA5-8EFB-BCD526094AC9}" presName="text" presStyleLbl="fgAcc0" presStyleIdx="0" presStyleCnt="1">
        <dgm:presLayoutVars>
          <dgm:chPref val="3"/>
        </dgm:presLayoutVars>
      </dgm:prSet>
      <dgm:spPr/>
      <dgm:t>
        <a:bodyPr/>
        <a:lstStyle/>
        <a:p>
          <a:endParaRPr lang="en-US"/>
        </a:p>
      </dgm:t>
    </dgm:pt>
    <dgm:pt modelId="{E66B07C6-FBB7-4B67-BF15-5FCAE7B24A3B}" type="pres">
      <dgm:prSet presAssocID="{D1E1BC04-8B76-4CA5-8EFB-BCD526094AC9}" presName="hierChild2" presStyleCnt="0"/>
      <dgm:spPr/>
    </dgm:pt>
    <dgm:pt modelId="{EB68458B-A315-4A1F-9281-45200A0F5304}" type="pres">
      <dgm:prSet presAssocID="{1D1EA6E6-C1AA-4A41-B434-D87389852576}" presName="Name10" presStyleLbl="parChTrans1D2" presStyleIdx="0" presStyleCnt="2"/>
      <dgm:spPr/>
      <dgm:t>
        <a:bodyPr/>
        <a:lstStyle/>
        <a:p>
          <a:endParaRPr lang="en-US"/>
        </a:p>
      </dgm:t>
    </dgm:pt>
    <dgm:pt modelId="{1B3BEE11-2BFD-41C5-B4DC-3F44CE2FABC2}" type="pres">
      <dgm:prSet presAssocID="{78DFD2A4-431D-43AB-9AB7-7988D42D6122}" presName="hierRoot2" presStyleCnt="0"/>
      <dgm:spPr/>
    </dgm:pt>
    <dgm:pt modelId="{5A14E627-BC31-47F8-AE35-EE10E9AE02D1}" type="pres">
      <dgm:prSet presAssocID="{78DFD2A4-431D-43AB-9AB7-7988D42D6122}" presName="composite2" presStyleCnt="0"/>
      <dgm:spPr/>
    </dgm:pt>
    <dgm:pt modelId="{A91D9B09-D5DA-462D-9E07-8D4CE813476A}" type="pres">
      <dgm:prSet presAssocID="{78DFD2A4-431D-43AB-9AB7-7988D42D6122}" presName="background2" presStyleLbl="node2" presStyleIdx="0" presStyleCnt="2"/>
      <dgm:spPr/>
    </dgm:pt>
    <dgm:pt modelId="{A95F88A1-0B43-40EB-A6B0-551D09EBF9A5}" type="pres">
      <dgm:prSet presAssocID="{78DFD2A4-431D-43AB-9AB7-7988D42D6122}" presName="text2" presStyleLbl="fgAcc2" presStyleIdx="0" presStyleCnt="2">
        <dgm:presLayoutVars>
          <dgm:chPref val="3"/>
        </dgm:presLayoutVars>
      </dgm:prSet>
      <dgm:spPr/>
      <dgm:t>
        <a:bodyPr/>
        <a:lstStyle/>
        <a:p>
          <a:endParaRPr lang="en-US"/>
        </a:p>
      </dgm:t>
    </dgm:pt>
    <dgm:pt modelId="{7F8BEF49-2BCA-4D1F-8984-D12881E98978}" type="pres">
      <dgm:prSet presAssocID="{78DFD2A4-431D-43AB-9AB7-7988D42D6122}" presName="hierChild3" presStyleCnt="0"/>
      <dgm:spPr/>
    </dgm:pt>
    <dgm:pt modelId="{CA4EECA7-D197-4484-981D-3E2123989E63}" type="pres">
      <dgm:prSet presAssocID="{097A8F9B-54DA-4BAA-BEFF-2EB6B61430FC}" presName="Name17" presStyleLbl="parChTrans1D3" presStyleIdx="0" presStyleCnt="4"/>
      <dgm:spPr/>
    </dgm:pt>
    <dgm:pt modelId="{9367DCF0-61E1-46CE-A3DD-3659E8562DDC}" type="pres">
      <dgm:prSet presAssocID="{B52BFA14-2979-4E72-B5A7-F7DCEC4BD3B9}" presName="hierRoot3" presStyleCnt="0"/>
      <dgm:spPr/>
    </dgm:pt>
    <dgm:pt modelId="{01D2BA9D-1F4E-4F77-B0F5-CF02508D0766}" type="pres">
      <dgm:prSet presAssocID="{B52BFA14-2979-4E72-B5A7-F7DCEC4BD3B9}" presName="composite3" presStyleCnt="0"/>
      <dgm:spPr/>
    </dgm:pt>
    <dgm:pt modelId="{DBF4D556-36C4-4992-A957-85161ECEC708}" type="pres">
      <dgm:prSet presAssocID="{B52BFA14-2979-4E72-B5A7-F7DCEC4BD3B9}" presName="background3" presStyleLbl="node3" presStyleIdx="0" presStyleCnt="4"/>
      <dgm:spPr/>
    </dgm:pt>
    <dgm:pt modelId="{7FBFD423-7FBC-4D2B-B533-DE6EDFA64EC8}" type="pres">
      <dgm:prSet presAssocID="{B52BFA14-2979-4E72-B5A7-F7DCEC4BD3B9}" presName="text3" presStyleLbl="fgAcc3" presStyleIdx="0" presStyleCnt="4">
        <dgm:presLayoutVars>
          <dgm:chPref val="3"/>
        </dgm:presLayoutVars>
      </dgm:prSet>
      <dgm:spPr/>
      <dgm:t>
        <a:bodyPr/>
        <a:lstStyle/>
        <a:p>
          <a:endParaRPr lang="en-US"/>
        </a:p>
      </dgm:t>
    </dgm:pt>
    <dgm:pt modelId="{DF86D979-A92B-4561-9690-1C4446069D86}" type="pres">
      <dgm:prSet presAssocID="{B52BFA14-2979-4E72-B5A7-F7DCEC4BD3B9}" presName="hierChild4" presStyleCnt="0"/>
      <dgm:spPr/>
    </dgm:pt>
    <dgm:pt modelId="{19E20F34-27A1-4A22-A9CB-D9C90AA32D57}" type="pres">
      <dgm:prSet presAssocID="{4CFB65ED-5043-4921-B0D9-411B30752999}" presName="Name23" presStyleLbl="parChTrans1D4" presStyleIdx="0" presStyleCnt="6"/>
      <dgm:spPr/>
    </dgm:pt>
    <dgm:pt modelId="{C1A7284A-D70D-4D19-8A9D-C71B47C1A583}" type="pres">
      <dgm:prSet presAssocID="{360A84E6-1EB3-4B15-8525-EC974CF2BD2E}" presName="hierRoot4" presStyleCnt="0"/>
      <dgm:spPr/>
    </dgm:pt>
    <dgm:pt modelId="{4E106D27-BA62-4E8B-952A-09C86B3DCF7F}" type="pres">
      <dgm:prSet presAssocID="{360A84E6-1EB3-4B15-8525-EC974CF2BD2E}" presName="composite4" presStyleCnt="0"/>
      <dgm:spPr/>
    </dgm:pt>
    <dgm:pt modelId="{5F5E5545-ABFF-4629-B3A5-A3860D4DFAAB}" type="pres">
      <dgm:prSet presAssocID="{360A84E6-1EB3-4B15-8525-EC974CF2BD2E}" presName="background4" presStyleLbl="node4" presStyleIdx="0" presStyleCnt="6"/>
      <dgm:spPr/>
    </dgm:pt>
    <dgm:pt modelId="{7295ECF1-8AF5-4B94-9179-FBD29B41320A}" type="pres">
      <dgm:prSet presAssocID="{360A84E6-1EB3-4B15-8525-EC974CF2BD2E}" presName="text4" presStyleLbl="fgAcc4" presStyleIdx="0" presStyleCnt="6">
        <dgm:presLayoutVars>
          <dgm:chPref val="3"/>
        </dgm:presLayoutVars>
      </dgm:prSet>
      <dgm:spPr/>
      <dgm:t>
        <a:bodyPr/>
        <a:lstStyle/>
        <a:p>
          <a:endParaRPr lang="en-US"/>
        </a:p>
      </dgm:t>
    </dgm:pt>
    <dgm:pt modelId="{5B418959-0A79-4AB0-9C62-A6B8CF8778D0}" type="pres">
      <dgm:prSet presAssocID="{360A84E6-1EB3-4B15-8525-EC974CF2BD2E}" presName="hierChild5" presStyleCnt="0"/>
      <dgm:spPr/>
    </dgm:pt>
    <dgm:pt modelId="{82D7E616-D2DF-45DF-9468-38F2773695F1}" type="pres">
      <dgm:prSet presAssocID="{818D0742-86C8-43E8-B85F-C9FEE679AA40}" presName="Name23" presStyleLbl="parChTrans1D4" presStyleIdx="1" presStyleCnt="6"/>
      <dgm:spPr/>
    </dgm:pt>
    <dgm:pt modelId="{191510DE-7EB2-4383-A5BB-459517C0BA47}" type="pres">
      <dgm:prSet presAssocID="{393C9829-FF96-4AD0-BDF3-ACC1D1A92EB3}" presName="hierRoot4" presStyleCnt="0"/>
      <dgm:spPr/>
    </dgm:pt>
    <dgm:pt modelId="{271AD65A-42D6-4A0A-8D6B-FDEFDA51AC42}" type="pres">
      <dgm:prSet presAssocID="{393C9829-FF96-4AD0-BDF3-ACC1D1A92EB3}" presName="composite4" presStyleCnt="0"/>
      <dgm:spPr/>
    </dgm:pt>
    <dgm:pt modelId="{E30B09CF-6C90-4F93-BCF4-58481E0AC524}" type="pres">
      <dgm:prSet presAssocID="{393C9829-FF96-4AD0-BDF3-ACC1D1A92EB3}" presName="background4" presStyleLbl="node4" presStyleIdx="1" presStyleCnt="6"/>
      <dgm:spPr/>
    </dgm:pt>
    <dgm:pt modelId="{20F1FF70-D578-4D81-918B-E6099002B0D4}" type="pres">
      <dgm:prSet presAssocID="{393C9829-FF96-4AD0-BDF3-ACC1D1A92EB3}" presName="text4" presStyleLbl="fgAcc4" presStyleIdx="1" presStyleCnt="6">
        <dgm:presLayoutVars>
          <dgm:chPref val="3"/>
        </dgm:presLayoutVars>
      </dgm:prSet>
      <dgm:spPr/>
      <dgm:t>
        <a:bodyPr/>
        <a:lstStyle/>
        <a:p>
          <a:endParaRPr lang="en-US"/>
        </a:p>
      </dgm:t>
    </dgm:pt>
    <dgm:pt modelId="{73420708-D6E6-4B50-99D6-B65A97CD598C}" type="pres">
      <dgm:prSet presAssocID="{393C9829-FF96-4AD0-BDF3-ACC1D1A92EB3}" presName="hierChild5" presStyleCnt="0"/>
      <dgm:spPr/>
    </dgm:pt>
    <dgm:pt modelId="{06927CFB-9A51-4E74-B7AD-1E53D8FB5937}" type="pres">
      <dgm:prSet presAssocID="{C8A459E3-B3DE-4514-8D91-568A5CBE9D19}" presName="Name23" presStyleLbl="parChTrans1D4" presStyleIdx="2" presStyleCnt="6"/>
      <dgm:spPr/>
    </dgm:pt>
    <dgm:pt modelId="{31DAD17B-ACED-4613-9D3B-C92BF9331BC4}" type="pres">
      <dgm:prSet presAssocID="{4B6159E2-CF94-44A7-B998-FDFD3FCF7A55}" presName="hierRoot4" presStyleCnt="0"/>
      <dgm:spPr/>
    </dgm:pt>
    <dgm:pt modelId="{E5C68C53-D55C-4CCE-9BE3-0235918F175F}" type="pres">
      <dgm:prSet presAssocID="{4B6159E2-CF94-44A7-B998-FDFD3FCF7A55}" presName="composite4" presStyleCnt="0"/>
      <dgm:spPr/>
    </dgm:pt>
    <dgm:pt modelId="{C5D9C63A-6905-451A-B52E-C89FDBBC8CF3}" type="pres">
      <dgm:prSet presAssocID="{4B6159E2-CF94-44A7-B998-FDFD3FCF7A55}" presName="background4" presStyleLbl="node4" presStyleIdx="2" presStyleCnt="6"/>
      <dgm:spPr/>
    </dgm:pt>
    <dgm:pt modelId="{0AD42A9D-EA2D-4635-82F0-968512116ED6}" type="pres">
      <dgm:prSet presAssocID="{4B6159E2-CF94-44A7-B998-FDFD3FCF7A55}" presName="text4" presStyleLbl="fgAcc4" presStyleIdx="2" presStyleCnt="6">
        <dgm:presLayoutVars>
          <dgm:chPref val="3"/>
        </dgm:presLayoutVars>
      </dgm:prSet>
      <dgm:spPr/>
      <dgm:t>
        <a:bodyPr/>
        <a:lstStyle/>
        <a:p>
          <a:endParaRPr lang="en-US"/>
        </a:p>
      </dgm:t>
    </dgm:pt>
    <dgm:pt modelId="{9FA55F03-597E-46A4-A680-0D0759B44D37}" type="pres">
      <dgm:prSet presAssocID="{4B6159E2-CF94-44A7-B998-FDFD3FCF7A55}" presName="hierChild5" presStyleCnt="0"/>
      <dgm:spPr/>
    </dgm:pt>
    <dgm:pt modelId="{BB9C9EEF-738E-4715-90FD-4513BC4E92BA}" type="pres">
      <dgm:prSet presAssocID="{2C59978A-20AE-421F-B954-49874E63EFEA}" presName="Name17" presStyleLbl="parChTrans1D3" presStyleIdx="1" presStyleCnt="4"/>
      <dgm:spPr/>
    </dgm:pt>
    <dgm:pt modelId="{83D01EC5-1CD2-4FAB-B114-37AFC6508164}" type="pres">
      <dgm:prSet presAssocID="{0894F92A-971C-4569-B6E5-AAC47E5F9EA0}" presName="hierRoot3" presStyleCnt="0"/>
      <dgm:spPr/>
    </dgm:pt>
    <dgm:pt modelId="{2702A132-4D10-4752-87D6-F526EDD6AADE}" type="pres">
      <dgm:prSet presAssocID="{0894F92A-971C-4569-B6E5-AAC47E5F9EA0}" presName="composite3" presStyleCnt="0"/>
      <dgm:spPr/>
    </dgm:pt>
    <dgm:pt modelId="{34AA87B9-0B0E-4888-B8EE-85F0C8F05163}" type="pres">
      <dgm:prSet presAssocID="{0894F92A-971C-4569-B6E5-AAC47E5F9EA0}" presName="background3" presStyleLbl="node3" presStyleIdx="1" presStyleCnt="4"/>
      <dgm:spPr/>
    </dgm:pt>
    <dgm:pt modelId="{A353CB35-7F77-435F-86F5-6C6D20BBD4D1}" type="pres">
      <dgm:prSet presAssocID="{0894F92A-971C-4569-B6E5-AAC47E5F9EA0}" presName="text3" presStyleLbl="fgAcc3" presStyleIdx="1" presStyleCnt="4">
        <dgm:presLayoutVars>
          <dgm:chPref val="3"/>
        </dgm:presLayoutVars>
      </dgm:prSet>
      <dgm:spPr/>
      <dgm:t>
        <a:bodyPr/>
        <a:lstStyle/>
        <a:p>
          <a:endParaRPr lang="en-US"/>
        </a:p>
      </dgm:t>
    </dgm:pt>
    <dgm:pt modelId="{0337EB86-86D8-4DF2-8350-819AAF607536}" type="pres">
      <dgm:prSet presAssocID="{0894F92A-971C-4569-B6E5-AAC47E5F9EA0}" presName="hierChild4" presStyleCnt="0"/>
      <dgm:spPr/>
    </dgm:pt>
    <dgm:pt modelId="{347AAD98-EC94-45A7-8CF3-4236D21919DE}" type="pres">
      <dgm:prSet presAssocID="{ED3E3032-B825-42B6-846C-3AA62297FADF}" presName="Name23" presStyleLbl="parChTrans1D4" presStyleIdx="3" presStyleCnt="6"/>
      <dgm:spPr/>
    </dgm:pt>
    <dgm:pt modelId="{F6B7C1A7-DC29-4CAC-B475-B8BB528CA489}" type="pres">
      <dgm:prSet presAssocID="{EF2B0B59-E726-4C9D-976A-4E7100575CC5}" presName="hierRoot4" presStyleCnt="0"/>
      <dgm:spPr/>
    </dgm:pt>
    <dgm:pt modelId="{3B344A89-D8AF-4275-8C78-DF0E2979EEDD}" type="pres">
      <dgm:prSet presAssocID="{EF2B0B59-E726-4C9D-976A-4E7100575CC5}" presName="composite4" presStyleCnt="0"/>
      <dgm:spPr/>
    </dgm:pt>
    <dgm:pt modelId="{5CA78FE4-A928-4ADF-AA6F-19AAE9E23A4A}" type="pres">
      <dgm:prSet presAssocID="{EF2B0B59-E726-4C9D-976A-4E7100575CC5}" presName="background4" presStyleLbl="node4" presStyleIdx="3" presStyleCnt="6"/>
      <dgm:spPr/>
    </dgm:pt>
    <dgm:pt modelId="{15A73C40-50FF-4275-8690-EC9A4C334D42}" type="pres">
      <dgm:prSet presAssocID="{EF2B0B59-E726-4C9D-976A-4E7100575CC5}" presName="text4" presStyleLbl="fgAcc4" presStyleIdx="3" presStyleCnt="6">
        <dgm:presLayoutVars>
          <dgm:chPref val="3"/>
        </dgm:presLayoutVars>
      </dgm:prSet>
      <dgm:spPr/>
      <dgm:t>
        <a:bodyPr/>
        <a:lstStyle/>
        <a:p>
          <a:endParaRPr lang="en-US"/>
        </a:p>
      </dgm:t>
    </dgm:pt>
    <dgm:pt modelId="{29D60E3F-0E6C-4462-A8A6-A6B171E4D82D}" type="pres">
      <dgm:prSet presAssocID="{EF2B0B59-E726-4C9D-976A-4E7100575CC5}" presName="hierChild5" presStyleCnt="0"/>
      <dgm:spPr/>
    </dgm:pt>
    <dgm:pt modelId="{76A5B10F-B779-4ED3-88A3-68585EBC73F1}" type="pres">
      <dgm:prSet presAssocID="{BB657150-046E-4518-9779-1963B4F86128}" presName="Name23" presStyleLbl="parChTrans1D4" presStyleIdx="4" presStyleCnt="6"/>
      <dgm:spPr/>
    </dgm:pt>
    <dgm:pt modelId="{F8A07E8C-07A5-48E6-9CB9-B9CA49EAB277}" type="pres">
      <dgm:prSet presAssocID="{703A0038-EFFE-4164-84E6-5BA4B9DA34F8}" presName="hierRoot4" presStyleCnt="0"/>
      <dgm:spPr/>
    </dgm:pt>
    <dgm:pt modelId="{EEB44622-F541-4782-8247-BE7FF2C2B590}" type="pres">
      <dgm:prSet presAssocID="{703A0038-EFFE-4164-84E6-5BA4B9DA34F8}" presName="composite4" presStyleCnt="0"/>
      <dgm:spPr/>
    </dgm:pt>
    <dgm:pt modelId="{24E6236B-9D7E-4031-8AD7-2F429E081484}" type="pres">
      <dgm:prSet presAssocID="{703A0038-EFFE-4164-84E6-5BA4B9DA34F8}" presName="background4" presStyleLbl="node4" presStyleIdx="4" presStyleCnt="6"/>
      <dgm:spPr/>
    </dgm:pt>
    <dgm:pt modelId="{37857609-ABE7-4D68-B8D4-57735826CFA6}" type="pres">
      <dgm:prSet presAssocID="{703A0038-EFFE-4164-84E6-5BA4B9DA34F8}" presName="text4" presStyleLbl="fgAcc4" presStyleIdx="4" presStyleCnt="6">
        <dgm:presLayoutVars>
          <dgm:chPref val="3"/>
        </dgm:presLayoutVars>
      </dgm:prSet>
      <dgm:spPr/>
      <dgm:t>
        <a:bodyPr/>
        <a:lstStyle/>
        <a:p>
          <a:endParaRPr lang="en-US"/>
        </a:p>
      </dgm:t>
    </dgm:pt>
    <dgm:pt modelId="{15154B30-1514-4189-B283-D7D4FFC1AB6B}" type="pres">
      <dgm:prSet presAssocID="{703A0038-EFFE-4164-84E6-5BA4B9DA34F8}" presName="hierChild5" presStyleCnt="0"/>
      <dgm:spPr/>
    </dgm:pt>
    <dgm:pt modelId="{66B847AC-9741-4333-A262-D2F61AD3A110}" type="pres">
      <dgm:prSet presAssocID="{68486BC9-BEEA-4895-8E37-751EAD92F8F3}" presName="Name23" presStyleLbl="parChTrans1D4" presStyleIdx="5" presStyleCnt="6"/>
      <dgm:spPr/>
    </dgm:pt>
    <dgm:pt modelId="{789FED7A-0074-468C-8E92-96952173B0D9}" type="pres">
      <dgm:prSet presAssocID="{7A0AAEB8-0B06-4E9F-95DD-1A3B6E364768}" presName="hierRoot4" presStyleCnt="0"/>
      <dgm:spPr/>
    </dgm:pt>
    <dgm:pt modelId="{34734015-A514-46AE-9304-53D9F0D711FA}" type="pres">
      <dgm:prSet presAssocID="{7A0AAEB8-0B06-4E9F-95DD-1A3B6E364768}" presName="composite4" presStyleCnt="0"/>
      <dgm:spPr/>
    </dgm:pt>
    <dgm:pt modelId="{1C743721-68BB-4365-801F-85B9ED17B4EE}" type="pres">
      <dgm:prSet presAssocID="{7A0AAEB8-0B06-4E9F-95DD-1A3B6E364768}" presName="background4" presStyleLbl="node4" presStyleIdx="5" presStyleCnt="6"/>
      <dgm:spPr/>
    </dgm:pt>
    <dgm:pt modelId="{53DABA07-E642-40EF-A05D-189815828480}" type="pres">
      <dgm:prSet presAssocID="{7A0AAEB8-0B06-4E9F-95DD-1A3B6E364768}" presName="text4" presStyleLbl="fgAcc4" presStyleIdx="5" presStyleCnt="6">
        <dgm:presLayoutVars>
          <dgm:chPref val="3"/>
        </dgm:presLayoutVars>
      </dgm:prSet>
      <dgm:spPr/>
      <dgm:t>
        <a:bodyPr/>
        <a:lstStyle/>
        <a:p>
          <a:endParaRPr lang="en-US"/>
        </a:p>
      </dgm:t>
    </dgm:pt>
    <dgm:pt modelId="{B9E00EB5-8546-43F1-A7ED-4879206B6129}" type="pres">
      <dgm:prSet presAssocID="{7A0AAEB8-0B06-4E9F-95DD-1A3B6E364768}" presName="hierChild5" presStyleCnt="0"/>
      <dgm:spPr/>
    </dgm:pt>
    <dgm:pt modelId="{E01B7FF7-1713-4ADD-8A82-25DC81940CA3}" type="pres">
      <dgm:prSet presAssocID="{84063659-E76A-4A15-809E-45B6C6781A27}" presName="Name10" presStyleLbl="parChTrans1D2" presStyleIdx="1" presStyleCnt="2"/>
      <dgm:spPr/>
      <dgm:t>
        <a:bodyPr/>
        <a:lstStyle/>
        <a:p>
          <a:endParaRPr lang="en-US"/>
        </a:p>
      </dgm:t>
    </dgm:pt>
    <dgm:pt modelId="{7BE81EB7-B3C9-4E8A-B8F8-A46803E480F9}" type="pres">
      <dgm:prSet presAssocID="{F4D2F4CF-A2D1-46D0-ABD8-85956BB80920}" presName="hierRoot2" presStyleCnt="0"/>
      <dgm:spPr/>
    </dgm:pt>
    <dgm:pt modelId="{399B77CE-92D6-455F-B766-4DD66FDDD868}" type="pres">
      <dgm:prSet presAssocID="{F4D2F4CF-A2D1-46D0-ABD8-85956BB80920}" presName="composite2" presStyleCnt="0"/>
      <dgm:spPr/>
    </dgm:pt>
    <dgm:pt modelId="{BE352C39-1902-4D9D-91AA-D9F8BE935F8A}" type="pres">
      <dgm:prSet presAssocID="{F4D2F4CF-A2D1-46D0-ABD8-85956BB80920}" presName="background2" presStyleLbl="node2" presStyleIdx="1" presStyleCnt="2"/>
      <dgm:spPr/>
    </dgm:pt>
    <dgm:pt modelId="{4F28284B-B0E1-4401-92D1-EC1E7351F5D5}" type="pres">
      <dgm:prSet presAssocID="{F4D2F4CF-A2D1-46D0-ABD8-85956BB80920}" presName="text2" presStyleLbl="fgAcc2" presStyleIdx="1" presStyleCnt="2">
        <dgm:presLayoutVars>
          <dgm:chPref val="3"/>
        </dgm:presLayoutVars>
      </dgm:prSet>
      <dgm:spPr/>
      <dgm:t>
        <a:bodyPr/>
        <a:lstStyle/>
        <a:p>
          <a:endParaRPr lang="en-US"/>
        </a:p>
      </dgm:t>
    </dgm:pt>
    <dgm:pt modelId="{A079563C-6449-43FF-8C2F-5412E433C563}" type="pres">
      <dgm:prSet presAssocID="{F4D2F4CF-A2D1-46D0-ABD8-85956BB80920}" presName="hierChild3" presStyleCnt="0"/>
      <dgm:spPr/>
    </dgm:pt>
    <dgm:pt modelId="{40577CCE-609D-4661-A647-00ECFCAF9B57}" type="pres">
      <dgm:prSet presAssocID="{843D9AA6-46AC-4666-AC1F-1ADEF12F0F36}" presName="Name17" presStyleLbl="parChTrans1D3" presStyleIdx="2" presStyleCnt="4"/>
      <dgm:spPr/>
    </dgm:pt>
    <dgm:pt modelId="{AB53B8E8-8B2F-4C6D-AB7C-132615484AC4}" type="pres">
      <dgm:prSet presAssocID="{795BB6DF-C822-4C2E-8592-C0257DB2B502}" presName="hierRoot3" presStyleCnt="0"/>
      <dgm:spPr/>
    </dgm:pt>
    <dgm:pt modelId="{A49C7E92-E47A-4591-AF6C-6194DBFB279E}" type="pres">
      <dgm:prSet presAssocID="{795BB6DF-C822-4C2E-8592-C0257DB2B502}" presName="composite3" presStyleCnt="0"/>
      <dgm:spPr/>
    </dgm:pt>
    <dgm:pt modelId="{CE253A9B-1D3F-4CFF-8AA5-2168B61BD8AC}" type="pres">
      <dgm:prSet presAssocID="{795BB6DF-C822-4C2E-8592-C0257DB2B502}" presName="background3" presStyleLbl="node3" presStyleIdx="2" presStyleCnt="4"/>
      <dgm:spPr/>
    </dgm:pt>
    <dgm:pt modelId="{D7982832-9DC7-4387-AAEC-C298B2746D39}" type="pres">
      <dgm:prSet presAssocID="{795BB6DF-C822-4C2E-8592-C0257DB2B502}" presName="text3" presStyleLbl="fgAcc3" presStyleIdx="2" presStyleCnt="4">
        <dgm:presLayoutVars>
          <dgm:chPref val="3"/>
        </dgm:presLayoutVars>
      </dgm:prSet>
      <dgm:spPr/>
      <dgm:t>
        <a:bodyPr/>
        <a:lstStyle/>
        <a:p>
          <a:endParaRPr lang="en-US"/>
        </a:p>
      </dgm:t>
    </dgm:pt>
    <dgm:pt modelId="{F8FFD70D-D50F-414C-92E7-AF64AD4BC1C9}" type="pres">
      <dgm:prSet presAssocID="{795BB6DF-C822-4C2E-8592-C0257DB2B502}" presName="hierChild4" presStyleCnt="0"/>
      <dgm:spPr/>
    </dgm:pt>
    <dgm:pt modelId="{D2708A3D-D41A-47E9-8E0C-CC5A356589AC}" type="pres">
      <dgm:prSet presAssocID="{FDAAAB24-DE10-449E-B674-B8944CE3F660}" presName="Name17" presStyleLbl="parChTrans1D3" presStyleIdx="3" presStyleCnt="4"/>
      <dgm:spPr/>
    </dgm:pt>
    <dgm:pt modelId="{60C5516D-0667-4E55-8220-3BF99E4CBF1A}" type="pres">
      <dgm:prSet presAssocID="{6E9A0D88-F0D1-465D-999D-3AC1681F8CFE}" presName="hierRoot3" presStyleCnt="0"/>
      <dgm:spPr/>
    </dgm:pt>
    <dgm:pt modelId="{22E9B13B-E4EE-4F02-9678-54B8F6599C8C}" type="pres">
      <dgm:prSet presAssocID="{6E9A0D88-F0D1-465D-999D-3AC1681F8CFE}" presName="composite3" presStyleCnt="0"/>
      <dgm:spPr/>
    </dgm:pt>
    <dgm:pt modelId="{4EDACB8B-D680-48FB-84C8-E669134BEA32}" type="pres">
      <dgm:prSet presAssocID="{6E9A0D88-F0D1-465D-999D-3AC1681F8CFE}" presName="background3" presStyleLbl="node3" presStyleIdx="3" presStyleCnt="4"/>
      <dgm:spPr/>
    </dgm:pt>
    <dgm:pt modelId="{FB4DF4AD-600F-41A1-A677-F2FA25526BBD}" type="pres">
      <dgm:prSet presAssocID="{6E9A0D88-F0D1-465D-999D-3AC1681F8CFE}" presName="text3" presStyleLbl="fgAcc3" presStyleIdx="3" presStyleCnt="4">
        <dgm:presLayoutVars>
          <dgm:chPref val="3"/>
        </dgm:presLayoutVars>
      </dgm:prSet>
      <dgm:spPr/>
      <dgm:t>
        <a:bodyPr/>
        <a:lstStyle/>
        <a:p>
          <a:endParaRPr lang="en-US"/>
        </a:p>
      </dgm:t>
    </dgm:pt>
    <dgm:pt modelId="{2F5343CC-99C6-41A0-A6C1-1B5C9384ADDA}" type="pres">
      <dgm:prSet presAssocID="{6E9A0D88-F0D1-465D-999D-3AC1681F8CFE}" presName="hierChild4" presStyleCnt="0"/>
      <dgm:spPr/>
    </dgm:pt>
  </dgm:ptLst>
  <dgm:cxnLst>
    <dgm:cxn modelId="{8445817B-F903-4329-BCE5-9682C80F18BF}" srcId="{78DFD2A4-431D-43AB-9AB7-7988D42D6122}" destId="{0894F92A-971C-4569-B6E5-AAC47E5F9EA0}" srcOrd="1" destOrd="0" parTransId="{2C59978A-20AE-421F-B954-49874E63EFEA}" sibTransId="{9ED50AAA-C0AC-4827-9BB8-FF5F10E826B5}"/>
    <dgm:cxn modelId="{007E927C-972A-4C0D-8C53-CA784098D3BD}" type="presOf" srcId="{84063659-E76A-4A15-809E-45B6C6781A27}" destId="{E01B7FF7-1713-4ADD-8A82-25DC81940CA3}" srcOrd="0" destOrd="0" presId="urn:microsoft.com/office/officeart/2005/8/layout/hierarchy1"/>
    <dgm:cxn modelId="{047CE97A-DB79-45FB-87F5-0FC2887D17C3}" srcId="{EF2B0B59-E726-4C9D-976A-4E7100575CC5}" destId="{703A0038-EFFE-4164-84E6-5BA4B9DA34F8}" srcOrd="0" destOrd="0" parTransId="{BB657150-046E-4518-9779-1963B4F86128}" sibTransId="{F4DECCC0-7272-46E0-B57E-F480F6ABC969}"/>
    <dgm:cxn modelId="{B3B0E67E-3D26-4E27-9EE4-5D5B06509573}" type="presOf" srcId="{BB657150-046E-4518-9779-1963B4F86128}" destId="{76A5B10F-B779-4ED3-88A3-68585EBC73F1}" srcOrd="0" destOrd="0" presId="urn:microsoft.com/office/officeart/2005/8/layout/hierarchy1"/>
    <dgm:cxn modelId="{F7200013-BCF6-4828-BF93-F11DB3EAE4AA}" srcId="{D1E1BC04-8B76-4CA5-8EFB-BCD526094AC9}" destId="{F4D2F4CF-A2D1-46D0-ABD8-85956BB80920}" srcOrd="1" destOrd="0" parTransId="{84063659-E76A-4A15-809E-45B6C6781A27}" sibTransId="{3FBF6255-8CB5-41D0-86CF-16D2C2CCF684}"/>
    <dgm:cxn modelId="{B8413254-53BD-457D-BA72-F58814C9644A}" srcId="{F4D2F4CF-A2D1-46D0-ABD8-85956BB80920}" destId="{6E9A0D88-F0D1-465D-999D-3AC1681F8CFE}" srcOrd="1" destOrd="0" parTransId="{FDAAAB24-DE10-449E-B674-B8944CE3F660}" sibTransId="{FBC1ED48-02E2-4F97-869B-BCEE7B95A489}"/>
    <dgm:cxn modelId="{E8B87B46-A2E0-42E8-8BD3-CDC625B7D632}" srcId="{F7BF381D-7BCE-43C0-B39C-7B3CB80C684D}" destId="{D1E1BC04-8B76-4CA5-8EFB-BCD526094AC9}" srcOrd="0" destOrd="0" parTransId="{0F38FA9B-2DCA-416B-97A5-596BBFDF4442}" sibTransId="{08FB9A6A-C3CA-4C4E-B407-B04907E5A9D6}"/>
    <dgm:cxn modelId="{3E8D2E9C-E466-4157-B985-45B14B995D17}" type="presOf" srcId="{F7BF381D-7BCE-43C0-B39C-7B3CB80C684D}" destId="{60E1BC5C-EAA8-4826-80F2-40E1EAF3E1B4}" srcOrd="0" destOrd="0" presId="urn:microsoft.com/office/officeart/2005/8/layout/hierarchy1"/>
    <dgm:cxn modelId="{4F6301BB-B065-48BE-923C-FC3239862779}" srcId="{78DFD2A4-431D-43AB-9AB7-7988D42D6122}" destId="{B52BFA14-2979-4E72-B5A7-F7DCEC4BD3B9}" srcOrd="0" destOrd="0" parTransId="{097A8F9B-54DA-4BAA-BEFF-2EB6B61430FC}" sibTransId="{CE34B1B8-2F6A-42AD-BA4F-A33D95AAFBC8}"/>
    <dgm:cxn modelId="{142BDC79-98B3-40F7-BD0C-B5D01BE7D488}" type="presOf" srcId="{4B6159E2-CF94-44A7-B998-FDFD3FCF7A55}" destId="{0AD42A9D-EA2D-4635-82F0-968512116ED6}" srcOrd="0" destOrd="0" presId="urn:microsoft.com/office/officeart/2005/8/layout/hierarchy1"/>
    <dgm:cxn modelId="{771FF88F-680F-4611-ADBE-033253034AA2}" type="presOf" srcId="{0894F92A-971C-4569-B6E5-AAC47E5F9EA0}" destId="{A353CB35-7F77-435F-86F5-6C6D20BBD4D1}" srcOrd="0" destOrd="0" presId="urn:microsoft.com/office/officeart/2005/8/layout/hierarchy1"/>
    <dgm:cxn modelId="{DB9A9C21-0613-4EC6-98DE-150ED07C4C3D}" type="presOf" srcId="{EF2B0B59-E726-4C9D-976A-4E7100575CC5}" destId="{15A73C40-50FF-4275-8690-EC9A4C334D42}" srcOrd="0" destOrd="0" presId="urn:microsoft.com/office/officeart/2005/8/layout/hierarchy1"/>
    <dgm:cxn modelId="{392AEF2F-E7F0-4C99-9D57-B693F363CE10}" type="presOf" srcId="{818D0742-86C8-43E8-B85F-C9FEE679AA40}" destId="{82D7E616-D2DF-45DF-9468-38F2773695F1}" srcOrd="0" destOrd="0" presId="urn:microsoft.com/office/officeart/2005/8/layout/hierarchy1"/>
    <dgm:cxn modelId="{349F2649-17A3-41C2-9869-7CB7B35BFD2D}" type="presOf" srcId="{F4D2F4CF-A2D1-46D0-ABD8-85956BB80920}" destId="{4F28284B-B0E1-4401-92D1-EC1E7351F5D5}" srcOrd="0" destOrd="0" presId="urn:microsoft.com/office/officeart/2005/8/layout/hierarchy1"/>
    <dgm:cxn modelId="{A3DC0366-EA90-4876-8510-11FD864BCF0E}" type="presOf" srcId="{795BB6DF-C822-4C2E-8592-C0257DB2B502}" destId="{D7982832-9DC7-4387-AAEC-C298B2746D39}" srcOrd="0" destOrd="0" presId="urn:microsoft.com/office/officeart/2005/8/layout/hierarchy1"/>
    <dgm:cxn modelId="{E161C484-4530-461E-BCB0-A5AB60F80A21}" srcId="{0894F92A-971C-4569-B6E5-AAC47E5F9EA0}" destId="{EF2B0B59-E726-4C9D-976A-4E7100575CC5}" srcOrd="0" destOrd="0" parTransId="{ED3E3032-B825-42B6-846C-3AA62297FADF}" sibTransId="{927F578B-E6E4-4326-9677-9F36AEC807B0}"/>
    <dgm:cxn modelId="{52817B12-CAC5-4493-B503-FED6A1424C1D}" type="presOf" srcId="{D1E1BC04-8B76-4CA5-8EFB-BCD526094AC9}" destId="{4BBF8DA3-7C08-4156-9320-69CC18A77247}" srcOrd="0" destOrd="0" presId="urn:microsoft.com/office/officeart/2005/8/layout/hierarchy1"/>
    <dgm:cxn modelId="{FDBE49C3-2076-489A-910C-F82962776E7B}" type="presOf" srcId="{703A0038-EFFE-4164-84E6-5BA4B9DA34F8}" destId="{37857609-ABE7-4D68-B8D4-57735826CFA6}" srcOrd="0" destOrd="0" presId="urn:microsoft.com/office/officeart/2005/8/layout/hierarchy1"/>
    <dgm:cxn modelId="{26FDCDFE-AFB9-4E1A-A6CE-618F767DD2F8}" type="presOf" srcId="{78DFD2A4-431D-43AB-9AB7-7988D42D6122}" destId="{A95F88A1-0B43-40EB-A6B0-551D09EBF9A5}" srcOrd="0" destOrd="0" presId="urn:microsoft.com/office/officeart/2005/8/layout/hierarchy1"/>
    <dgm:cxn modelId="{E2A822BE-F14E-4BF9-8D79-CC0909DFC744}" type="presOf" srcId="{ED3E3032-B825-42B6-846C-3AA62297FADF}" destId="{347AAD98-EC94-45A7-8CF3-4236D21919DE}" srcOrd="0" destOrd="0" presId="urn:microsoft.com/office/officeart/2005/8/layout/hierarchy1"/>
    <dgm:cxn modelId="{692BE720-3AB0-46A3-A625-DF80ACF5CC28}" type="presOf" srcId="{68486BC9-BEEA-4895-8E37-751EAD92F8F3}" destId="{66B847AC-9741-4333-A262-D2F61AD3A110}" srcOrd="0" destOrd="0" presId="urn:microsoft.com/office/officeart/2005/8/layout/hierarchy1"/>
    <dgm:cxn modelId="{006A3063-9C4A-4941-B6EB-8857891FF41F}" srcId="{360A84E6-1EB3-4B15-8525-EC974CF2BD2E}" destId="{4B6159E2-CF94-44A7-B998-FDFD3FCF7A55}" srcOrd="1" destOrd="0" parTransId="{C8A459E3-B3DE-4514-8D91-568A5CBE9D19}" sibTransId="{B91A76FA-AC4D-4865-A1B2-3A22451D6D96}"/>
    <dgm:cxn modelId="{C53E80FC-86E6-46A9-AF8D-FCE86B0966B9}" type="presOf" srcId="{843D9AA6-46AC-4666-AC1F-1ADEF12F0F36}" destId="{40577CCE-609D-4661-A647-00ECFCAF9B57}" srcOrd="0" destOrd="0" presId="urn:microsoft.com/office/officeart/2005/8/layout/hierarchy1"/>
    <dgm:cxn modelId="{770D09F0-412E-4FC0-9547-0F994C08849E}" type="presOf" srcId="{4CFB65ED-5043-4921-B0D9-411B30752999}" destId="{19E20F34-27A1-4A22-A9CB-D9C90AA32D57}" srcOrd="0" destOrd="0" presId="urn:microsoft.com/office/officeart/2005/8/layout/hierarchy1"/>
    <dgm:cxn modelId="{E664AAA8-B73F-4A5E-A400-C88D6FFD2430}" srcId="{B52BFA14-2979-4E72-B5A7-F7DCEC4BD3B9}" destId="{360A84E6-1EB3-4B15-8525-EC974CF2BD2E}" srcOrd="0" destOrd="0" parTransId="{4CFB65ED-5043-4921-B0D9-411B30752999}" sibTransId="{F527B89B-1E86-4CCF-BE0B-C185A799677A}"/>
    <dgm:cxn modelId="{11B83FFD-0F53-47E2-86BA-39EC2B56C9E7}" type="presOf" srcId="{FDAAAB24-DE10-449E-B674-B8944CE3F660}" destId="{D2708A3D-D41A-47E9-8E0C-CC5A356589AC}" srcOrd="0" destOrd="0" presId="urn:microsoft.com/office/officeart/2005/8/layout/hierarchy1"/>
    <dgm:cxn modelId="{DB15A892-651B-41DA-AE9A-F228AB0A7E4C}" type="presOf" srcId="{393C9829-FF96-4AD0-BDF3-ACC1D1A92EB3}" destId="{20F1FF70-D578-4D81-918B-E6099002B0D4}" srcOrd="0" destOrd="0" presId="urn:microsoft.com/office/officeart/2005/8/layout/hierarchy1"/>
    <dgm:cxn modelId="{7E578E54-DA34-49D9-AB33-85A285F189C5}" type="presOf" srcId="{097A8F9B-54DA-4BAA-BEFF-2EB6B61430FC}" destId="{CA4EECA7-D197-4484-981D-3E2123989E63}" srcOrd="0" destOrd="0" presId="urn:microsoft.com/office/officeart/2005/8/layout/hierarchy1"/>
    <dgm:cxn modelId="{5E02041C-D87E-4B12-AF3C-E989B6587DAF}" srcId="{360A84E6-1EB3-4B15-8525-EC974CF2BD2E}" destId="{393C9829-FF96-4AD0-BDF3-ACC1D1A92EB3}" srcOrd="0" destOrd="0" parTransId="{818D0742-86C8-43E8-B85F-C9FEE679AA40}" sibTransId="{792DC25B-7513-4189-BA0B-13C702101195}"/>
    <dgm:cxn modelId="{22150989-890F-4FE0-A581-BCFAB64BB733}" type="presOf" srcId="{6E9A0D88-F0D1-465D-999D-3AC1681F8CFE}" destId="{FB4DF4AD-600F-41A1-A677-F2FA25526BBD}" srcOrd="0" destOrd="0" presId="urn:microsoft.com/office/officeart/2005/8/layout/hierarchy1"/>
    <dgm:cxn modelId="{2D9656CF-7D59-43F6-BFD7-F7FB0287F887}" srcId="{D1E1BC04-8B76-4CA5-8EFB-BCD526094AC9}" destId="{78DFD2A4-431D-43AB-9AB7-7988D42D6122}" srcOrd="0" destOrd="0" parTransId="{1D1EA6E6-C1AA-4A41-B434-D87389852576}" sibTransId="{9CC18BD3-E379-46AD-A93F-3854C6C8BE48}"/>
    <dgm:cxn modelId="{D8A3C100-BC7C-473C-9278-88A86A470CB7}" type="presOf" srcId="{360A84E6-1EB3-4B15-8525-EC974CF2BD2E}" destId="{7295ECF1-8AF5-4B94-9179-FBD29B41320A}" srcOrd="0" destOrd="0" presId="urn:microsoft.com/office/officeart/2005/8/layout/hierarchy1"/>
    <dgm:cxn modelId="{4E0AA5E5-6F86-4B3F-85B9-C69F4DDB0493}" srcId="{F4D2F4CF-A2D1-46D0-ABD8-85956BB80920}" destId="{795BB6DF-C822-4C2E-8592-C0257DB2B502}" srcOrd="0" destOrd="0" parTransId="{843D9AA6-46AC-4666-AC1F-1ADEF12F0F36}" sibTransId="{EFB61F98-A727-4456-86C5-924A95F66196}"/>
    <dgm:cxn modelId="{281A9E9F-5A2B-4FB3-8ABF-6DBF74B4097C}" type="presOf" srcId="{1D1EA6E6-C1AA-4A41-B434-D87389852576}" destId="{EB68458B-A315-4A1F-9281-45200A0F5304}" srcOrd="0" destOrd="0" presId="urn:microsoft.com/office/officeart/2005/8/layout/hierarchy1"/>
    <dgm:cxn modelId="{ED9CF61C-A713-4AD9-BBE3-803EAA0DDA07}" type="presOf" srcId="{2C59978A-20AE-421F-B954-49874E63EFEA}" destId="{BB9C9EEF-738E-4715-90FD-4513BC4E92BA}" srcOrd="0" destOrd="0" presId="urn:microsoft.com/office/officeart/2005/8/layout/hierarchy1"/>
    <dgm:cxn modelId="{E2CD7972-4736-4CB2-884F-1375008625C6}" srcId="{EF2B0B59-E726-4C9D-976A-4E7100575CC5}" destId="{7A0AAEB8-0B06-4E9F-95DD-1A3B6E364768}" srcOrd="1" destOrd="0" parTransId="{68486BC9-BEEA-4895-8E37-751EAD92F8F3}" sibTransId="{B8EA4AC7-052F-494D-9DAF-39410BD0AB44}"/>
    <dgm:cxn modelId="{021D29BC-2E6E-4DE9-9E7B-A76B217934C7}" type="presOf" srcId="{7A0AAEB8-0B06-4E9F-95DD-1A3B6E364768}" destId="{53DABA07-E642-40EF-A05D-189815828480}" srcOrd="0" destOrd="0" presId="urn:microsoft.com/office/officeart/2005/8/layout/hierarchy1"/>
    <dgm:cxn modelId="{50E1A0DD-0830-4D9B-AD1D-BDFEC8A9F38C}" type="presOf" srcId="{C8A459E3-B3DE-4514-8D91-568A5CBE9D19}" destId="{06927CFB-9A51-4E74-B7AD-1E53D8FB5937}" srcOrd="0" destOrd="0" presId="urn:microsoft.com/office/officeart/2005/8/layout/hierarchy1"/>
    <dgm:cxn modelId="{7B1AE49D-33FF-4680-A21B-EC17CA40BDF6}" type="presOf" srcId="{B52BFA14-2979-4E72-B5A7-F7DCEC4BD3B9}" destId="{7FBFD423-7FBC-4D2B-B533-DE6EDFA64EC8}" srcOrd="0" destOrd="0" presId="urn:microsoft.com/office/officeart/2005/8/layout/hierarchy1"/>
    <dgm:cxn modelId="{075430EB-A414-4455-9ACD-E2623797E4B4}" type="presParOf" srcId="{60E1BC5C-EAA8-4826-80F2-40E1EAF3E1B4}" destId="{00D97439-9A6B-4897-9520-05718B0A7C65}" srcOrd="0" destOrd="0" presId="urn:microsoft.com/office/officeart/2005/8/layout/hierarchy1"/>
    <dgm:cxn modelId="{78C0D1F1-87BA-4D76-8DCD-03AC12F44169}" type="presParOf" srcId="{00D97439-9A6B-4897-9520-05718B0A7C65}" destId="{D2AA38B0-D9A4-449D-B542-D96955A82B04}" srcOrd="0" destOrd="0" presId="urn:microsoft.com/office/officeart/2005/8/layout/hierarchy1"/>
    <dgm:cxn modelId="{FF09A7E7-BE4C-48ED-AB97-08B1E150BD4D}" type="presParOf" srcId="{D2AA38B0-D9A4-449D-B542-D96955A82B04}" destId="{4ABCA826-E1B1-4DF0-B38E-05003F892F32}" srcOrd="0" destOrd="0" presId="urn:microsoft.com/office/officeart/2005/8/layout/hierarchy1"/>
    <dgm:cxn modelId="{F8879F2C-E038-4AEF-8837-7F4E34F31878}" type="presParOf" srcId="{D2AA38B0-D9A4-449D-B542-D96955A82B04}" destId="{4BBF8DA3-7C08-4156-9320-69CC18A77247}" srcOrd="1" destOrd="0" presId="urn:microsoft.com/office/officeart/2005/8/layout/hierarchy1"/>
    <dgm:cxn modelId="{52C68A0D-CDC1-4E6C-B17E-7F0A8ADC5705}" type="presParOf" srcId="{00D97439-9A6B-4897-9520-05718B0A7C65}" destId="{E66B07C6-FBB7-4B67-BF15-5FCAE7B24A3B}" srcOrd="1" destOrd="0" presId="urn:microsoft.com/office/officeart/2005/8/layout/hierarchy1"/>
    <dgm:cxn modelId="{A1E3001D-AA43-49CE-A721-389F444C0622}" type="presParOf" srcId="{E66B07C6-FBB7-4B67-BF15-5FCAE7B24A3B}" destId="{EB68458B-A315-4A1F-9281-45200A0F5304}" srcOrd="0" destOrd="0" presId="urn:microsoft.com/office/officeart/2005/8/layout/hierarchy1"/>
    <dgm:cxn modelId="{8C3AF7D8-7B8C-4602-B561-B6861AB34CBD}" type="presParOf" srcId="{E66B07C6-FBB7-4B67-BF15-5FCAE7B24A3B}" destId="{1B3BEE11-2BFD-41C5-B4DC-3F44CE2FABC2}" srcOrd="1" destOrd="0" presId="urn:microsoft.com/office/officeart/2005/8/layout/hierarchy1"/>
    <dgm:cxn modelId="{A093DDB5-6530-4651-AB3E-B5E3F4441064}" type="presParOf" srcId="{1B3BEE11-2BFD-41C5-B4DC-3F44CE2FABC2}" destId="{5A14E627-BC31-47F8-AE35-EE10E9AE02D1}" srcOrd="0" destOrd="0" presId="urn:microsoft.com/office/officeart/2005/8/layout/hierarchy1"/>
    <dgm:cxn modelId="{95E00EC6-14DA-4F68-A5F3-CBA8CF173684}" type="presParOf" srcId="{5A14E627-BC31-47F8-AE35-EE10E9AE02D1}" destId="{A91D9B09-D5DA-462D-9E07-8D4CE813476A}" srcOrd="0" destOrd="0" presId="urn:microsoft.com/office/officeart/2005/8/layout/hierarchy1"/>
    <dgm:cxn modelId="{7AA5B469-ABC6-4AEF-872D-7C83B75CDB4D}" type="presParOf" srcId="{5A14E627-BC31-47F8-AE35-EE10E9AE02D1}" destId="{A95F88A1-0B43-40EB-A6B0-551D09EBF9A5}" srcOrd="1" destOrd="0" presId="urn:microsoft.com/office/officeart/2005/8/layout/hierarchy1"/>
    <dgm:cxn modelId="{27952E5C-FF66-42B7-B0F4-5DDA825FDD31}" type="presParOf" srcId="{1B3BEE11-2BFD-41C5-B4DC-3F44CE2FABC2}" destId="{7F8BEF49-2BCA-4D1F-8984-D12881E98978}" srcOrd="1" destOrd="0" presId="urn:microsoft.com/office/officeart/2005/8/layout/hierarchy1"/>
    <dgm:cxn modelId="{C56164D8-BB0F-44FF-A7DB-E0252E523C37}" type="presParOf" srcId="{7F8BEF49-2BCA-4D1F-8984-D12881E98978}" destId="{CA4EECA7-D197-4484-981D-3E2123989E63}" srcOrd="0" destOrd="0" presId="urn:microsoft.com/office/officeart/2005/8/layout/hierarchy1"/>
    <dgm:cxn modelId="{A7DEDE84-C5C1-4DD8-BD64-6DCF836E3C54}" type="presParOf" srcId="{7F8BEF49-2BCA-4D1F-8984-D12881E98978}" destId="{9367DCF0-61E1-46CE-A3DD-3659E8562DDC}" srcOrd="1" destOrd="0" presId="urn:microsoft.com/office/officeart/2005/8/layout/hierarchy1"/>
    <dgm:cxn modelId="{6271FD33-7E29-4D32-8355-FFAB02764492}" type="presParOf" srcId="{9367DCF0-61E1-46CE-A3DD-3659E8562DDC}" destId="{01D2BA9D-1F4E-4F77-B0F5-CF02508D0766}" srcOrd="0" destOrd="0" presId="urn:microsoft.com/office/officeart/2005/8/layout/hierarchy1"/>
    <dgm:cxn modelId="{40B7615F-BBE5-44A6-9A8B-4D9BF0809038}" type="presParOf" srcId="{01D2BA9D-1F4E-4F77-B0F5-CF02508D0766}" destId="{DBF4D556-36C4-4992-A957-85161ECEC708}" srcOrd="0" destOrd="0" presId="urn:microsoft.com/office/officeart/2005/8/layout/hierarchy1"/>
    <dgm:cxn modelId="{3BC96E26-EE74-4429-966D-2EDBBBC8C46C}" type="presParOf" srcId="{01D2BA9D-1F4E-4F77-B0F5-CF02508D0766}" destId="{7FBFD423-7FBC-4D2B-B533-DE6EDFA64EC8}" srcOrd="1" destOrd="0" presId="urn:microsoft.com/office/officeart/2005/8/layout/hierarchy1"/>
    <dgm:cxn modelId="{04702B29-0416-44CF-A592-0F597F3089F3}" type="presParOf" srcId="{9367DCF0-61E1-46CE-A3DD-3659E8562DDC}" destId="{DF86D979-A92B-4561-9690-1C4446069D86}" srcOrd="1" destOrd="0" presId="urn:microsoft.com/office/officeart/2005/8/layout/hierarchy1"/>
    <dgm:cxn modelId="{5EB656E6-BB6B-4216-8C59-CB82E145E0CB}" type="presParOf" srcId="{DF86D979-A92B-4561-9690-1C4446069D86}" destId="{19E20F34-27A1-4A22-A9CB-D9C90AA32D57}" srcOrd="0" destOrd="0" presId="urn:microsoft.com/office/officeart/2005/8/layout/hierarchy1"/>
    <dgm:cxn modelId="{39C61D66-D790-41C5-BF30-049D9C4516E0}" type="presParOf" srcId="{DF86D979-A92B-4561-9690-1C4446069D86}" destId="{C1A7284A-D70D-4D19-8A9D-C71B47C1A583}" srcOrd="1" destOrd="0" presId="urn:microsoft.com/office/officeart/2005/8/layout/hierarchy1"/>
    <dgm:cxn modelId="{F9C2F870-3F92-4C6C-869C-50B44A038F47}" type="presParOf" srcId="{C1A7284A-D70D-4D19-8A9D-C71B47C1A583}" destId="{4E106D27-BA62-4E8B-952A-09C86B3DCF7F}" srcOrd="0" destOrd="0" presId="urn:microsoft.com/office/officeart/2005/8/layout/hierarchy1"/>
    <dgm:cxn modelId="{A3C0B960-F51A-460F-868E-568E0BB574D9}" type="presParOf" srcId="{4E106D27-BA62-4E8B-952A-09C86B3DCF7F}" destId="{5F5E5545-ABFF-4629-B3A5-A3860D4DFAAB}" srcOrd="0" destOrd="0" presId="urn:microsoft.com/office/officeart/2005/8/layout/hierarchy1"/>
    <dgm:cxn modelId="{7AB324F0-3519-4737-B00E-FA6E12534826}" type="presParOf" srcId="{4E106D27-BA62-4E8B-952A-09C86B3DCF7F}" destId="{7295ECF1-8AF5-4B94-9179-FBD29B41320A}" srcOrd="1" destOrd="0" presId="urn:microsoft.com/office/officeart/2005/8/layout/hierarchy1"/>
    <dgm:cxn modelId="{8B28D511-FA19-4A01-910D-13AE19CC77B4}" type="presParOf" srcId="{C1A7284A-D70D-4D19-8A9D-C71B47C1A583}" destId="{5B418959-0A79-4AB0-9C62-A6B8CF8778D0}" srcOrd="1" destOrd="0" presId="urn:microsoft.com/office/officeart/2005/8/layout/hierarchy1"/>
    <dgm:cxn modelId="{A85BA5EB-6196-494A-8ACF-ECB61E7957CC}" type="presParOf" srcId="{5B418959-0A79-4AB0-9C62-A6B8CF8778D0}" destId="{82D7E616-D2DF-45DF-9468-38F2773695F1}" srcOrd="0" destOrd="0" presId="urn:microsoft.com/office/officeart/2005/8/layout/hierarchy1"/>
    <dgm:cxn modelId="{173FF47B-B81D-48D4-B177-A62706CCAA69}" type="presParOf" srcId="{5B418959-0A79-4AB0-9C62-A6B8CF8778D0}" destId="{191510DE-7EB2-4383-A5BB-459517C0BA47}" srcOrd="1" destOrd="0" presId="urn:microsoft.com/office/officeart/2005/8/layout/hierarchy1"/>
    <dgm:cxn modelId="{770888FC-3AEB-4821-AFC8-B6E9ABB44CEE}" type="presParOf" srcId="{191510DE-7EB2-4383-A5BB-459517C0BA47}" destId="{271AD65A-42D6-4A0A-8D6B-FDEFDA51AC42}" srcOrd="0" destOrd="0" presId="urn:microsoft.com/office/officeart/2005/8/layout/hierarchy1"/>
    <dgm:cxn modelId="{24F7D1BB-3687-4654-996B-18E472005179}" type="presParOf" srcId="{271AD65A-42D6-4A0A-8D6B-FDEFDA51AC42}" destId="{E30B09CF-6C90-4F93-BCF4-58481E0AC524}" srcOrd="0" destOrd="0" presId="urn:microsoft.com/office/officeart/2005/8/layout/hierarchy1"/>
    <dgm:cxn modelId="{FFB72018-B7A8-495D-8FA1-40527F203D35}" type="presParOf" srcId="{271AD65A-42D6-4A0A-8D6B-FDEFDA51AC42}" destId="{20F1FF70-D578-4D81-918B-E6099002B0D4}" srcOrd="1" destOrd="0" presId="urn:microsoft.com/office/officeart/2005/8/layout/hierarchy1"/>
    <dgm:cxn modelId="{166A53DC-42FE-4CC3-BC39-008FB4971F7F}" type="presParOf" srcId="{191510DE-7EB2-4383-A5BB-459517C0BA47}" destId="{73420708-D6E6-4B50-99D6-B65A97CD598C}" srcOrd="1" destOrd="0" presId="urn:microsoft.com/office/officeart/2005/8/layout/hierarchy1"/>
    <dgm:cxn modelId="{E253E391-B7E3-4BD2-9079-84D1E4E98226}" type="presParOf" srcId="{5B418959-0A79-4AB0-9C62-A6B8CF8778D0}" destId="{06927CFB-9A51-4E74-B7AD-1E53D8FB5937}" srcOrd="2" destOrd="0" presId="urn:microsoft.com/office/officeart/2005/8/layout/hierarchy1"/>
    <dgm:cxn modelId="{5C955875-76E1-4009-B9B2-3260C4688038}" type="presParOf" srcId="{5B418959-0A79-4AB0-9C62-A6B8CF8778D0}" destId="{31DAD17B-ACED-4613-9D3B-C92BF9331BC4}" srcOrd="3" destOrd="0" presId="urn:microsoft.com/office/officeart/2005/8/layout/hierarchy1"/>
    <dgm:cxn modelId="{7E2CA1B7-7527-45E6-8EF4-D375EA2BC8A4}" type="presParOf" srcId="{31DAD17B-ACED-4613-9D3B-C92BF9331BC4}" destId="{E5C68C53-D55C-4CCE-9BE3-0235918F175F}" srcOrd="0" destOrd="0" presId="urn:microsoft.com/office/officeart/2005/8/layout/hierarchy1"/>
    <dgm:cxn modelId="{C105C6FD-0A0E-4734-A992-C1C044FB55DF}" type="presParOf" srcId="{E5C68C53-D55C-4CCE-9BE3-0235918F175F}" destId="{C5D9C63A-6905-451A-B52E-C89FDBBC8CF3}" srcOrd="0" destOrd="0" presId="urn:microsoft.com/office/officeart/2005/8/layout/hierarchy1"/>
    <dgm:cxn modelId="{C28AA8E3-5F76-44A2-A3E4-F852F601FE4E}" type="presParOf" srcId="{E5C68C53-D55C-4CCE-9BE3-0235918F175F}" destId="{0AD42A9D-EA2D-4635-82F0-968512116ED6}" srcOrd="1" destOrd="0" presId="urn:microsoft.com/office/officeart/2005/8/layout/hierarchy1"/>
    <dgm:cxn modelId="{E7B7B863-56F0-4112-B8BE-CAA6A671CC0D}" type="presParOf" srcId="{31DAD17B-ACED-4613-9D3B-C92BF9331BC4}" destId="{9FA55F03-597E-46A4-A680-0D0759B44D37}" srcOrd="1" destOrd="0" presId="urn:microsoft.com/office/officeart/2005/8/layout/hierarchy1"/>
    <dgm:cxn modelId="{A6049A68-3002-4D85-89E6-5B3C5A313A24}" type="presParOf" srcId="{7F8BEF49-2BCA-4D1F-8984-D12881E98978}" destId="{BB9C9EEF-738E-4715-90FD-4513BC4E92BA}" srcOrd="2" destOrd="0" presId="urn:microsoft.com/office/officeart/2005/8/layout/hierarchy1"/>
    <dgm:cxn modelId="{62E17BB9-86E0-402A-984A-D3EC2EBF3600}" type="presParOf" srcId="{7F8BEF49-2BCA-4D1F-8984-D12881E98978}" destId="{83D01EC5-1CD2-4FAB-B114-37AFC6508164}" srcOrd="3" destOrd="0" presId="urn:microsoft.com/office/officeart/2005/8/layout/hierarchy1"/>
    <dgm:cxn modelId="{452324BC-1094-4840-9649-F37C5877FC37}" type="presParOf" srcId="{83D01EC5-1CD2-4FAB-B114-37AFC6508164}" destId="{2702A132-4D10-4752-87D6-F526EDD6AADE}" srcOrd="0" destOrd="0" presId="urn:microsoft.com/office/officeart/2005/8/layout/hierarchy1"/>
    <dgm:cxn modelId="{145EE408-E7A3-4E71-8D87-B7E7B36F075A}" type="presParOf" srcId="{2702A132-4D10-4752-87D6-F526EDD6AADE}" destId="{34AA87B9-0B0E-4888-B8EE-85F0C8F05163}" srcOrd="0" destOrd="0" presId="urn:microsoft.com/office/officeart/2005/8/layout/hierarchy1"/>
    <dgm:cxn modelId="{3A8FB8E0-24DE-481E-86CD-AE7580827718}" type="presParOf" srcId="{2702A132-4D10-4752-87D6-F526EDD6AADE}" destId="{A353CB35-7F77-435F-86F5-6C6D20BBD4D1}" srcOrd="1" destOrd="0" presId="urn:microsoft.com/office/officeart/2005/8/layout/hierarchy1"/>
    <dgm:cxn modelId="{DE6820BF-4B5B-4229-8618-EC1124B142E8}" type="presParOf" srcId="{83D01EC5-1CD2-4FAB-B114-37AFC6508164}" destId="{0337EB86-86D8-4DF2-8350-819AAF607536}" srcOrd="1" destOrd="0" presId="urn:microsoft.com/office/officeart/2005/8/layout/hierarchy1"/>
    <dgm:cxn modelId="{85717121-CE7C-4225-A8D4-90FA8DD5E8A2}" type="presParOf" srcId="{0337EB86-86D8-4DF2-8350-819AAF607536}" destId="{347AAD98-EC94-45A7-8CF3-4236D21919DE}" srcOrd="0" destOrd="0" presId="urn:microsoft.com/office/officeart/2005/8/layout/hierarchy1"/>
    <dgm:cxn modelId="{C2DEE2A7-9FBA-45F2-BC5A-BBE5580CA951}" type="presParOf" srcId="{0337EB86-86D8-4DF2-8350-819AAF607536}" destId="{F6B7C1A7-DC29-4CAC-B475-B8BB528CA489}" srcOrd="1" destOrd="0" presId="urn:microsoft.com/office/officeart/2005/8/layout/hierarchy1"/>
    <dgm:cxn modelId="{B877D610-3155-43B8-B9CF-6C97D6DD014E}" type="presParOf" srcId="{F6B7C1A7-DC29-4CAC-B475-B8BB528CA489}" destId="{3B344A89-D8AF-4275-8C78-DF0E2979EEDD}" srcOrd="0" destOrd="0" presId="urn:microsoft.com/office/officeart/2005/8/layout/hierarchy1"/>
    <dgm:cxn modelId="{2FBE2706-8D1B-4564-9D45-1A70F9E82A91}" type="presParOf" srcId="{3B344A89-D8AF-4275-8C78-DF0E2979EEDD}" destId="{5CA78FE4-A928-4ADF-AA6F-19AAE9E23A4A}" srcOrd="0" destOrd="0" presId="urn:microsoft.com/office/officeart/2005/8/layout/hierarchy1"/>
    <dgm:cxn modelId="{F1862A1F-C316-4241-B766-02C526B04627}" type="presParOf" srcId="{3B344A89-D8AF-4275-8C78-DF0E2979EEDD}" destId="{15A73C40-50FF-4275-8690-EC9A4C334D42}" srcOrd="1" destOrd="0" presId="urn:microsoft.com/office/officeart/2005/8/layout/hierarchy1"/>
    <dgm:cxn modelId="{CD0FFCFF-9D8F-4562-9DA8-EC576F45E8E6}" type="presParOf" srcId="{F6B7C1A7-DC29-4CAC-B475-B8BB528CA489}" destId="{29D60E3F-0E6C-4462-A8A6-A6B171E4D82D}" srcOrd="1" destOrd="0" presId="urn:microsoft.com/office/officeart/2005/8/layout/hierarchy1"/>
    <dgm:cxn modelId="{67A694B1-BCFB-444A-BCD7-051C71237830}" type="presParOf" srcId="{29D60E3F-0E6C-4462-A8A6-A6B171E4D82D}" destId="{76A5B10F-B779-4ED3-88A3-68585EBC73F1}" srcOrd="0" destOrd="0" presId="urn:microsoft.com/office/officeart/2005/8/layout/hierarchy1"/>
    <dgm:cxn modelId="{10CCBCC8-868B-4FD1-9CEA-14B749080400}" type="presParOf" srcId="{29D60E3F-0E6C-4462-A8A6-A6B171E4D82D}" destId="{F8A07E8C-07A5-48E6-9CB9-B9CA49EAB277}" srcOrd="1" destOrd="0" presId="urn:microsoft.com/office/officeart/2005/8/layout/hierarchy1"/>
    <dgm:cxn modelId="{798E5070-3186-4310-BD88-24BB789DAB4C}" type="presParOf" srcId="{F8A07E8C-07A5-48E6-9CB9-B9CA49EAB277}" destId="{EEB44622-F541-4782-8247-BE7FF2C2B590}" srcOrd="0" destOrd="0" presId="urn:microsoft.com/office/officeart/2005/8/layout/hierarchy1"/>
    <dgm:cxn modelId="{D1A977B4-7E80-4583-B441-CB81EDAD8F45}" type="presParOf" srcId="{EEB44622-F541-4782-8247-BE7FF2C2B590}" destId="{24E6236B-9D7E-4031-8AD7-2F429E081484}" srcOrd="0" destOrd="0" presId="urn:microsoft.com/office/officeart/2005/8/layout/hierarchy1"/>
    <dgm:cxn modelId="{5A506DF8-2C62-4CC3-A589-109B5F8C2458}" type="presParOf" srcId="{EEB44622-F541-4782-8247-BE7FF2C2B590}" destId="{37857609-ABE7-4D68-B8D4-57735826CFA6}" srcOrd="1" destOrd="0" presId="urn:microsoft.com/office/officeart/2005/8/layout/hierarchy1"/>
    <dgm:cxn modelId="{7648F7E5-C3A7-4FC7-8572-69C65D5EE73A}" type="presParOf" srcId="{F8A07E8C-07A5-48E6-9CB9-B9CA49EAB277}" destId="{15154B30-1514-4189-B283-D7D4FFC1AB6B}" srcOrd="1" destOrd="0" presId="urn:microsoft.com/office/officeart/2005/8/layout/hierarchy1"/>
    <dgm:cxn modelId="{9716AED2-1F33-4BF1-80B2-E4F291F7A310}" type="presParOf" srcId="{29D60E3F-0E6C-4462-A8A6-A6B171E4D82D}" destId="{66B847AC-9741-4333-A262-D2F61AD3A110}" srcOrd="2" destOrd="0" presId="urn:microsoft.com/office/officeart/2005/8/layout/hierarchy1"/>
    <dgm:cxn modelId="{9762FFA4-085E-4D76-A7DC-056AB9B75AD0}" type="presParOf" srcId="{29D60E3F-0E6C-4462-A8A6-A6B171E4D82D}" destId="{789FED7A-0074-468C-8E92-96952173B0D9}" srcOrd="3" destOrd="0" presId="urn:microsoft.com/office/officeart/2005/8/layout/hierarchy1"/>
    <dgm:cxn modelId="{27B41860-9245-4BE7-9653-CB0DABFA9A1C}" type="presParOf" srcId="{789FED7A-0074-468C-8E92-96952173B0D9}" destId="{34734015-A514-46AE-9304-53D9F0D711FA}" srcOrd="0" destOrd="0" presId="urn:microsoft.com/office/officeart/2005/8/layout/hierarchy1"/>
    <dgm:cxn modelId="{6B863798-681C-4585-99E2-C989A5E5E9DB}" type="presParOf" srcId="{34734015-A514-46AE-9304-53D9F0D711FA}" destId="{1C743721-68BB-4365-801F-85B9ED17B4EE}" srcOrd="0" destOrd="0" presId="urn:microsoft.com/office/officeart/2005/8/layout/hierarchy1"/>
    <dgm:cxn modelId="{5F641C7B-5FA9-41B6-A713-7DACFC62D214}" type="presParOf" srcId="{34734015-A514-46AE-9304-53D9F0D711FA}" destId="{53DABA07-E642-40EF-A05D-189815828480}" srcOrd="1" destOrd="0" presId="urn:microsoft.com/office/officeart/2005/8/layout/hierarchy1"/>
    <dgm:cxn modelId="{681DA817-2826-4D46-B1C6-EF89AB683F61}" type="presParOf" srcId="{789FED7A-0074-468C-8E92-96952173B0D9}" destId="{B9E00EB5-8546-43F1-A7ED-4879206B6129}" srcOrd="1" destOrd="0" presId="urn:microsoft.com/office/officeart/2005/8/layout/hierarchy1"/>
    <dgm:cxn modelId="{6623A974-7B64-4E5A-AACC-578A5BCCE516}" type="presParOf" srcId="{E66B07C6-FBB7-4B67-BF15-5FCAE7B24A3B}" destId="{E01B7FF7-1713-4ADD-8A82-25DC81940CA3}" srcOrd="2" destOrd="0" presId="urn:microsoft.com/office/officeart/2005/8/layout/hierarchy1"/>
    <dgm:cxn modelId="{C8214DF1-35DC-43EC-884F-0A17F15AD614}" type="presParOf" srcId="{E66B07C6-FBB7-4B67-BF15-5FCAE7B24A3B}" destId="{7BE81EB7-B3C9-4E8A-B8F8-A46803E480F9}" srcOrd="3" destOrd="0" presId="urn:microsoft.com/office/officeart/2005/8/layout/hierarchy1"/>
    <dgm:cxn modelId="{D6398324-0904-41E4-A6AD-B208A3E93225}" type="presParOf" srcId="{7BE81EB7-B3C9-4E8A-B8F8-A46803E480F9}" destId="{399B77CE-92D6-455F-B766-4DD66FDDD868}" srcOrd="0" destOrd="0" presId="urn:microsoft.com/office/officeart/2005/8/layout/hierarchy1"/>
    <dgm:cxn modelId="{D2B8E76E-AF27-4E0C-85B8-6ED01F8D1C36}" type="presParOf" srcId="{399B77CE-92D6-455F-B766-4DD66FDDD868}" destId="{BE352C39-1902-4D9D-91AA-D9F8BE935F8A}" srcOrd="0" destOrd="0" presId="urn:microsoft.com/office/officeart/2005/8/layout/hierarchy1"/>
    <dgm:cxn modelId="{29E460B3-C157-41FE-B5FE-BE3FDC0A87A3}" type="presParOf" srcId="{399B77CE-92D6-455F-B766-4DD66FDDD868}" destId="{4F28284B-B0E1-4401-92D1-EC1E7351F5D5}" srcOrd="1" destOrd="0" presId="urn:microsoft.com/office/officeart/2005/8/layout/hierarchy1"/>
    <dgm:cxn modelId="{357031DD-3E0F-4ABA-8F33-5E1A67510E4B}" type="presParOf" srcId="{7BE81EB7-B3C9-4E8A-B8F8-A46803E480F9}" destId="{A079563C-6449-43FF-8C2F-5412E433C563}" srcOrd="1" destOrd="0" presId="urn:microsoft.com/office/officeart/2005/8/layout/hierarchy1"/>
    <dgm:cxn modelId="{E0E52F13-F00B-4CAB-A929-B2E60F1EC8D6}" type="presParOf" srcId="{A079563C-6449-43FF-8C2F-5412E433C563}" destId="{40577CCE-609D-4661-A647-00ECFCAF9B57}" srcOrd="0" destOrd="0" presId="urn:microsoft.com/office/officeart/2005/8/layout/hierarchy1"/>
    <dgm:cxn modelId="{D3EF9B72-592F-4404-B915-E11D1FC770F0}" type="presParOf" srcId="{A079563C-6449-43FF-8C2F-5412E433C563}" destId="{AB53B8E8-8B2F-4C6D-AB7C-132615484AC4}" srcOrd="1" destOrd="0" presId="urn:microsoft.com/office/officeart/2005/8/layout/hierarchy1"/>
    <dgm:cxn modelId="{DCE59369-EFB0-4EAA-8793-62D25FE94B3C}" type="presParOf" srcId="{AB53B8E8-8B2F-4C6D-AB7C-132615484AC4}" destId="{A49C7E92-E47A-4591-AF6C-6194DBFB279E}" srcOrd="0" destOrd="0" presId="urn:microsoft.com/office/officeart/2005/8/layout/hierarchy1"/>
    <dgm:cxn modelId="{9956EFA6-2DB0-4FE4-AE7B-4F41AC8A8FAA}" type="presParOf" srcId="{A49C7E92-E47A-4591-AF6C-6194DBFB279E}" destId="{CE253A9B-1D3F-4CFF-8AA5-2168B61BD8AC}" srcOrd="0" destOrd="0" presId="urn:microsoft.com/office/officeart/2005/8/layout/hierarchy1"/>
    <dgm:cxn modelId="{F0FC5BEA-E1E4-4C77-AAEB-9D963AD04BF2}" type="presParOf" srcId="{A49C7E92-E47A-4591-AF6C-6194DBFB279E}" destId="{D7982832-9DC7-4387-AAEC-C298B2746D39}" srcOrd="1" destOrd="0" presId="urn:microsoft.com/office/officeart/2005/8/layout/hierarchy1"/>
    <dgm:cxn modelId="{64B65B64-2F5D-413C-9161-2F5EC4AE2581}" type="presParOf" srcId="{AB53B8E8-8B2F-4C6D-AB7C-132615484AC4}" destId="{F8FFD70D-D50F-414C-92E7-AF64AD4BC1C9}" srcOrd="1" destOrd="0" presId="urn:microsoft.com/office/officeart/2005/8/layout/hierarchy1"/>
    <dgm:cxn modelId="{7E40485D-3F51-47DB-8DAA-478643ACEFC1}" type="presParOf" srcId="{A079563C-6449-43FF-8C2F-5412E433C563}" destId="{D2708A3D-D41A-47E9-8E0C-CC5A356589AC}" srcOrd="2" destOrd="0" presId="urn:microsoft.com/office/officeart/2005/8/layout/hierarchy1"/>
    <dgm:cxn modelId="{BA68CEED-98F3-4F10-9B01-86F2B6F82CC2}" type="presParOf" srcId="{A079563C-6449-43FF-8C2F-5412E433C563}" destId="{60C5516D-0667-4E55-8220-3BF99E4CBF1A}" srcOrd="3" destOrd="0" presId="urn:microsoft.com/office/officeart/2005/8/layout/hierarchy1"/>
    <dgm:cxn modelId="{08F1A8D4-4C5B-4C62-94F4-134B124C9282}" type="presParOf" srcId="{60C5516D-0667-4E55-8220-3BF99E4CBF1A}" destId="{22E9B13B-E4EE-4F02-9678-54B8F6599C8C}" srcOrd="0" destOrd="0" presId="urn:microsoft.com/office/officeart/2005/8/layout/hierarchy1"/>
    <dgm:cxn modelId="{B594F2B1-D7CB-4B8F-95A9-3C5A46A9EA60}" type="presParOf" srcId="{22E9B13B-E4EE-4F02-9678-54B8F6599C8C}" destId="{4EDACB8B-D680-48FB-84C8-E669134BEA32}" srcOrd="0" destOrd="0" presId="urn:microsoft.com/office/officeart/2005/8/layout/hierarchy1"/>
    <dgm:cxn modelId="{8FD2FDA4-698B-4ECA-AD8C-989118670A77}" type="presParOf" srcId="{22E9B13B-E4EE-4F02-9678-54B8F6599C8C}" destId="{FB4DF4AD-600F-41A1-A677-F2FA25526BBD}" srcOrd="1" destOrd="0" presId="urn:microsoft.com/office/officeart/2005/8/layout/hierarchy1"/>
    <dgm:cxn modelId="{3BED236D-03BF-4022-9B65-B21F312289B1}" type="presParOf" srcId="{60C5516D-0667-4E55-8220-3BF99E4CBF1A}" destId="{2F5343CC-99C6-41A0-A6C1-1B5C9384AD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DA50A02-FC53-49A4-A728-2758FAABE9BF}"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0EBB8CFE-FBA6-4417-9B85-9F89BE501B7B}">
      <dgm:prSet phldrT="[Text]" phldr="0"/>
      <dgm:spPr/>
      <dgm:t>
        <a:bodyPr/>
        <a:lstStyle/>
        <a:p>
          <a:r>
            <a:rPr lang="en-US">
              <a:latin typeface="Arial Black" panose="020B0A04020102020204"/>
            </a:rPr>
            <a:t>Manipulation</a:t>
          </a:r>
          <a:endParaRPr lang="en-US"/>
        </a:p>
      </dgm:t>
    </dgm:pt>
    <dgm:pt modelId="{4573E0E0-670A-44F9-9B62-BC753FCD1C09}" type="parTrans" cxnId="{F83F93AB-466E-4A69-953F-2E7972D9EC30}">
      <dgm:prSet/>
      <dgm:spPr/>
      <dgm:t>
        <a:bodyPr/>
        <a:lstStyle/>
        <a:p>
          <a:endParaRPr lang="en-US"/>
        </a:p>
      </dgm:t>
    </dgm:pt>
    <dgm:pt modelId="{73B569A5-1704-40B4-BB80-6F8C54BF7175}" type="sibTrans" cxnId="{F83F93AB-466E-4A69-953F-2E7972D9EC30}">
      <dgm:prSet/>
      <dgm:spPr/>
      <dgm:t>
        <a:bodyPr/>
        <a:lstStyle/>
        <a:p>
          <a:endParaRPr lang="en-US"/>
        </a:p>
      </dgm:t>
    </dgm:pt>
    <dgm:pt modelId="{0DEFB527-F139-412A-9190-0ABF50F2DF06}">
      <dgm:prSet phldrT="[Text]" phldr="0"/>
      <dgm:spPr/>
      <dgm:t>
        <a:bodyPr/>
        <a:lstStyle/>
        <a:p>
          <a:pPr rtl="0"/>
          <a:r>
            <a:rPr lang="en-US">
              <a:latin typeface="Arial Black" panose="020B0A04020102020204"/>
            </a:rPr>
            <a:t>Manipulates Package</a:t>
          </a:r>
          <a:endParaRPr lang="en-US"/>
        </a:p>
      </dgm:t>
    </dgm:pt>
    <dgm:pt modelId="{EB2A3CD5-BDBF-466D-BC36-0054D53D3BBF}" type="parTrans" cxnId="{0FF912CD-6257-406E-A7E1-EB26DE808C67}">
      <dgm:prSet/>
      <dgm:spPr/>
      <dgm:t>
        <a:bodyPr/>
        <a:lstStyle/>
        <a:p>
          <a:endParaRPr lang="en-US"/>
        </a:p>
      </dgm:t>
    </dgm:pt>
    <dgm:pt modelId="{CF04F4A0-61BD-41D0-938E-C5A6E3F42371}" type="sibTrans" cxnId="{0FF912CD-6257-406E-A7E1-EB26DE808C67}">
      <dgm:prSet/>
      <dgm:spPr/>
      <dgm:t>
        <a:bodyPr/>
        <a:lstStyle/>
        <a:p>
          <a:endParaRPr lang="en-US"/>
        </a:p>
      </dgm:t>
    </dgm:pt>
    <dgm:pt modelId="{5D5FA3D8-EC82-4C23-A8D6-FD40219880D0}">
      <dgm:prSet phldrT="[Text]" phldr="0"/>
      <dgm:spPr/>
      <dgm:t>
        <a:bodyPr/>
        <a:lstStyle/>
        <a:p>
          <a:pPr rtl="0"/>
          <a:r>
            <a:rPr lang="en-US">
              <a:latin typeface="Arial Black" panose="020B0A04020102020204"/>
            </a:rPr>
            <a:t>Moves Package onto Robot</a:t>
          </a:r>
          <a:endParaRPr lang="en-US"/>
        </a:p>
      </dgm:t>
    </dgm:pt>
    <dgm:pt modelId="{F4B6AF9F-F8CC-49DD-B15C-538EA97D6932}" type="parTrans" cxnId="{776FF939-B70A-43A2-9112-F12E036DA332}">
      <dgm:prSet/>
      <dgm:spPr/>
      <dgm:t>
        <a:bodyPr/>
        <a:lstStyle/>
        <a:p>
          <a:endParaRPr lang="en-US"/>
        </a:p>
      </dgm:t>
    </dgm:pt>
    <dgm:pt modelId="{EF7826E8-E159-4F2E-944B-01052733FF6B}" type="sibTrans" cxnId="{776FF939-B70A-43A2-9112-F12E036DA332}">
      <dgm:prSet/>
      <dgm:spPr/>
      <dgm:t>
        <a:bodyPr/>
        <a:lstStyle/>
        <a:p>
          <a:endParaRPr lang="en-US"/>
        </a:p>
      </dgm:t>
    </dgm:pt>
    <dgm:pt modelId="{25F2FE55-9EFB-4698-BFA0-42A094B25B22}">
      <dgm:prSet phldrT="[Text]" phldr="0"/>
      <dgm:spPr/>
      <dgm:t>
        <a:bodyPr/>
        <a:lstStyle/>
        <a:p>
          <a:pPr rtl="0"/>
          <a:r>
            <a:rPr lang="en-US">
              <a:latin typeface="Arial Black" panose="020B0A04020102020204"/>
            </a:rPr>
            <a:t>Removes Package from Robot</a:t>
          </a:r>
          <a:endParaRPr lang="en-US"/>
        </a:p>
      </dgm:t>
    </dgm:pt>
    <dgm:pt modelId="{295ED360-D166-4317-85D8-B24AB479D0E2}" type="parTrans" cxnId="{72E8DE6F-5413-466C-989D-D276AE2D39AA}">
      <dgm:prSet/>
      <dgm:spPr/>
      <dgm:t>
        <a:bodyPr/>
        <a:lstStyle/>
        <a:p>
          <a:endParaRPr lang="en-US"/>
        </a:p>
      </dgm:t>
    </dgm:pt>
    <dgm:pt modelId="{A8CB540B-F8D7-467E-817A-7A3F7E126871}" type="sibTrans" cxnId="{72E8DE6F-5413-466C-989D-D276AE2D39AA}">
      <dgm:prSet/>
      <dgm:spPr/>
      <dgm:t>
        <a:bodyPr/>
        <a:lstStyle/>
        <a:p>
          <a:endParaRPr lang="en-US"/>
        </a:p>
      </dgm:t>
    </dgm:pt>
    <dgm:pt modelId="{9F53E5DD-ACA8-42B3-9849-3357506249CA}">
      <dgm:prSet phldrT="[Text]" phldr="0"/>
      <dgm:spPr/>
      <dgm:t>
        <a:bodyPr/>
        <a:lstStyle/>
        <a:p>
          <a:pPr rtl="0"/>
          <a:r>
            <a:rPr lang="en-US">
              <a:latin typeface="Arial Black" panose="020B0A04020102020204"/>
            </a:rPr>
            <a:t>Holds Package</a:t>
          </a:r>
          <a:endParaRPr lang="en-US"/>
        </a:p>
      </dgm:t>
    </dgm:pt>
    <dgm:pt modelId="{10A27945-C12B-4B83-BA66-4510DABA80A6}" type="parTrans" cxnId="{1D7F525E-594A-4A83-B767-B5E90D7CAB69}">
      <dgm:prSet/>
      <dgm:spPr/>
      <dgm:t>
        <a:bodyPr/>
        <a:lstStyle/>
        <a:p>
          <a:endParaRPr lang="en-US"/>
        </a:p>
      </dgm:t>
    </dgm:pt>
    <dgm:pt modelId="{07F03D5F-ECE9-45DF-9CAB-B37CDCE2A6FB}" type="sibTrans" cxnId="{1D7F525E-594A-4A83-B767-B5E90D7CAB69}">
      <dgm:prSet/>
      <dgm:spPr/>
      <dgm:t>
        <a:bodyPr/>
        <a:lstStyle/>
        <a:p>
          <a:endParaRPr lang="en-US"/>
        </a:p>
      </dgm:t>
    </dgm:pt>
    <dgm:pt modelId="{A7C91690-8D31-46D4-BE43-C219E1726E3C}">
      <dgm:prSet phldrT="[Text]" phldr="0"/>
      <dgm:spPr/>
      <dgm:t>
        <a:bodyPr/>
        <a:lstStyle/>
        <a:p>
          <a:pPr rtl="0"/>
          <a:r>
            <a:rPr lang="en-US">
              <a:latin typeface="Arial Black" panose="020B0A04020102020204"/>
            </a:rPr>
            <a:t>Keeps Package Secure</a:t>
          </a:r>
          <a:endParaRPr lang="en-US"/>
        </a:p>
      </dgm:t>
    </dgm:pt>
    <dgm:pt modelId="{545334CE-AAD0-46E3-8FB7-AAF311AA66D2}" type="parTrans" cxnId="{CDB2DD60-EE46-491C-B387-29C8A2C1CDF5}">
      <dgm:prSet/>
      <dgm:spPr/>
      <dgm:t>
        <a:bodyPr/>
        <a:lstStyle/>
        <a:p>
          <a:endParaRPr lang="en-US"/>
        </a:p>
      </dgm:t>
    </dgm:pt>
    <dgm:pt modelId="{D18BBCB2-B92F-42B8-90F5-E4017C712E7E}" type="sibTrans" cxnId="{CDB2DD60-EE46-491C-B387-29C8A2C1CDF5}">
      <dgm:prSet/>
      <dgm:spPr/>
      <dgm:t>
        <a:bodyPr/>
        <a:lstStyle/>
        <a:p>
          <a:endParaRPr lang="en-US"/>
        </a:p>
      </dgm:t>
    </dgm:pt>
    <dgm:pt modelId="{2519FE89-EF86-4F43-8BD7-F82C3E4455F4}">
      <dgm:prSet phldr="0"/>
      <dgm:spPr/>
      <dgm:t>
        <a:bodyPr/>
        <a:lstStyle/>
        <a:p>
          <a:pPr rtl="0"/>
          <a:r>
            <a:rPr lang="en-US">
              <a:latin typeface="Arial Black" panose="020B0A04020102020204"/>
            </a:rPr>
            <a:t>Prevent Package Translation</a:t>
          </a:r>
        </a:p>
      </dgm:t>
    </dgm:pt>
    <dgm:pt modelId="{D78B4289-0E65-4F8E-852B-ED4813D65FAC}" type="parTrans" cxnId="{B2A658B1-DBA9-433D-9393-76C784236DBE}">
      <dgm:prSet/>
      <dgm:spPr/>
    </dgm:pt>
    <dgm:pt modelId="{9F675DD8-E28E-4121-BC9B-652B23AEA258}" type="sibTrans" cxnId="{B2A658B1-DBA9-433D-9393-76C784236DBE}">
      <dgm:prSet/>
      <dgm:spPr/>
    </dgm:pt>
    <dgm:pt modelId="{D7CDD2F8-EC8C-443F-92A8-50148AA28787}">
      <dgm:prSet phldr="0"/>
      <dgm:spPr/>
      <dgm:t>
        <a:bodyPr/>
        <a:lstStyle/>
        <a:p>
          <a:pPr rtl="0"/>
          <a:r>
            <a:rPr lang="en-US">
              <a:latin typeface="Arial Black" panose="020B0A04020102020204"/>
            </a:rPr>
            <a:t>Prevent Package Tipping</a:t>
          </a:r>
        </a:p>
      </dgm:t>
    </dgm:pt>
    <dgm:pt modelId="{9FF9B7F0-9ABF-45BF-AD5C-F89459BBC3E3}" type="parTrans" cxnId="{8B83B892-F0A6-43FB-9C53-8AC9C53542DA}">
      <dgm:prSet/>
      <dgm:spPr/>
    </dgm:pt>
    <dgm:pt modelId="{0CB31CC4-7C1E-4159-94D4-9F530730EEE0}" type="sibTrans" cxnId="{8B83B892-F0A6-43FB-9C53-8AC9C53542DA}">
      <dgm:prSet/>
      <dgm:spPr/>
    </dgm:pt>
    <dgm:pt modelId="{EB0D2D39-13D5-4333-86D7-251794D7F5B7}">
      <dgm:prSet phldr="0"/>
      <dgm:spPr/>
      <dgm:t>
        <a:bodyPr/>
        <a:lstStyle/>
        <a:p>
          <a:pPr rtl="0"/>
          <a:r>
            <a:rPr lang="en-US">
              <a:latin typeface="Arial Black" panose="020B0A04020102020204"/>
            </a:rPr>
            <a:t>Support Package Weight</a:t>
          </a:r>
        </a:p>
      </dgm:t>
    </dgm:pt>
    <dgm:pt modelId="{389F2129-7FB8-4591-9063-38E587496113}" type="parTrans" cxnId="{F09559FA-11F3-45EB-9E37-C91B929F0987}">
      <dgm:prSet/>
      <dgm:spPr/>
    </dgm:pt>
    <dgm:pt modelId="{A49ACAFB-332D-4575-B1FD-1736E5DE5396}" type="sibTrans" cxnId="{F09559FA-11F3-45EB-9E37-C91B929F0987}">
      <dgm:prSet/>
      <dgm:spPr/>
    </dgm:pt>
    <dgm:pt modelId="{97B9A332-E2D2-4F06-BEC3-6E24987A1CD4}" type="pres">
      <dgm:prSet presAssocID="{8DA50A02-FC53-49A4-A728-2758FAABE9BF}" presName="hierChild1" presStyleCnt="0">
        <dgm:presLayoutVars>
          <dgm:chPref val="1"/>
          <dgm:dir/>
          <dgm:animOne val="branch"/>
          <dgm:animLvl val="lvl"/>
          <dgm:resizeHandles/>
        </dgm:presLayoutVars>
      </dgm:prSet>
      <dgm:spPr/>
      <dgm:t>
        <a:bodyPr/>
        <a:lstStyle/>
        <a:p>
          <a:endParaRPr lang="en-US"/>
        </a:p>
      </dgm:t>
    </dgm:pt>
    <dgm:pt modelId="{7D361C28-83DC-4D40-AE33-8F598057B237}" type="pres">
      <dgm:prSet presAssocID="{0EBB8CFE-FBA6-4417-9B85-9F89BE501B7B}" presName="hierRoot1" presStyleCnt="0"/>
      <dgm:spPr/>
    </dgm:pt>
    <dgm:pt modelId="{3FBE8525-823E-464C-B12A-F76F4F992ACA}" type="pres">
      <dgm:prSet presAssocID="{0EBB8CFE-FBA6-4417-9B85-9F89BE501B7B}" presName="composite" presStyleCnt="0"/>
      <dgm:spPr/>
    </dgm:pt>
    <dgm:pt modelId="{B0C8903C-4E9A-4A37-8B21-FF8D12142CDA}" type="pres">
      <dgm:prSet presAssocID="{0EBB8CFE-FBA6-4417-9B85-9F89BE501B7B}" presName="background" presStyleLbl="node0" presStyleIdx="0" presStyleCnt="1"/>
      <dgm:spPr/>
    </dgm:pt>
    <dgm:pt modelId="{5EB58BD6-E32E-491A-8BD3-31F58D2040BA}" type="pres">
      <dgm:prSet presAssocID="{0EBB8CFE-FBA6-4417-9B85-9F89BE501B7B}" presName="text" presStyleLbl="fgAcc0" presStyleIdx="0" presStyleCnt="1">
        <dgm:presLayoutVars>
          <dgm:chPref val="3"/>
        </dgm:presLayoutVars>
      </dgm:prSet>
      <dgm:spPr/>
      <dgm:t>
        <a:bodyPr/>
        <a:lstStyle/>
        <a:p>
          <a:endParaRPr lang="en-US"/>
        </a:p>
      </dgm:t>
    </dgm:pt>
    <dgm:pt modelId="{132489A7-6489-41AF-A816-06ECFE0EFE4A}" type="pres">
      <dgm:prSet presAssocID="{0EBB8CFE-FBA6-4417-9B85-9F89BE501B7B}" presName="hierChild2" presStyleCnt="0"/>
      <dgm:spPr/>
    </dgm:pt>
    <dgm:pt modelId="{41E0E2EF-5F88-4B8A-813C-2C5BB3DD049D}" type="pres">
      <dgm:prSet presAssocID="{EB2A3CD5-BDBF-466D-BC36-0054D53D3BBF}" presName="Name10" presStyleLbl="parChTrans1D2" presStyleIdx="0" presStyleCnt="2"/>
      <dgm:spPr/>
      <dgm:t>
        <a:bodyPr/>
        <a:lstStyle/>
        <a:p>
          <a:endParaRPr lang="en-US"/>
        </a:p>
      </dgm:t>
    </dgm:pt>
    <dgm:pt modelId="{C15D2C45-7112-4A63-99A1-C23948717991}" type="pres">
      <dgm:prSet presAssocID="{0DEFB527-F139-412A-9190-0ABF50F2DF06}" presName="hierRoot2" presStyleCnt="0"/>
      <dgm:spPr/>
    </dgm:pt>
    <dgm:pt modelId="{8724CE2B-4537-4AFB-9CD7-C013A290E3DC}" type="pres">
      <dgm:prSet presAssocID="{0DEFB527-F139-412A-9190-0ABF50F2DF06}" presName="composite2" presStyleCnt="0"/>
      <dgm:spPr/>
    </dgm:pt>
    <dgm:pt modelId="{FFAC69C3-B83A-46C9-9801-B09B0A77C570}" type="pres">
      <dgm:prSet presAssocID="{0DEFB527-F139-412A-9190-0ABF50F2DF06}" presName="background2" presStyleLbl="node2" presStyleIdx="0" presStyleCnt="2"/>
      <dgm:spPr/>
    </dgm:pt>
    <dgm:pt modelId="{D67B95AB-41D6-435C-9E29-B8E305257CBF}" type="pres">
      <dgm:prSet presAssocID="{0DEFB527-F139-412A-9190-0ABF50F2DF06}" presName="text2" presStyleLbl="fgAcc2" presStyleIdx="0" presStyleCnt="2">
        <dgm:presLayoutVars>
          <dgm:chPref val="3"/>
        </dgm:presLayoutVars>
      </dgm:prSet>
      <dgm:spPr/>
      <dgm:t>
        <a:bodyPr/>
        <a:lstStyle/>
        <a:p>
          <a:endParaRPr lang="en-US"/>
        </a:p>
      </dgm:t>
    </dgm:pt>
    <dgm:pt modelId="{0CE1B89E-875F-4B99-8A25-8D8CAFD64430}" type="pres">
      <dgm:prSet presAssocID="{0DEFB527-F139-412A-9190-0ABF50F2DF06}" presName="hierChild3" presStyleCnt="0"/>
      <dgm:spPr/>
    </dgm:pt>
    <dgm:pt modelId="{3E7FC455-72D9-4341-9688-15DECEF133B8}" type="pres">
      <dgm:prSet presAssocID="{F4B6AF9F-F8CC-49DD-B15C-538EA97D6932}" presName="Name17" presStyleLbl="parChTrans1D3" presStyleIdx="0" presStyleCnt="4"/>
      <dgm:spPr/>
      <dgm:t>
        <a:bodyPr/>
        <a:lstStyle/>
        <a:p>
          <a:endParaRPr lang="en-US"/>
        </a:p>
      </dgm:t>
    </dgm:pt>
    <dgm:pt modelId="{DCFE5C32-F775-4495-B01A-FFA9C6F64198}" type="pres">
      <dgm:prSet presAssocID="{5D5FA3D8-EC82-4C23-A8D6-FD40219880D0}" presName="hierRoot3" presStyleCnt="0"/>
      <dgm:spPr/>
    </dgm:pt>
    <dgm:pt modelId="{DB918220-A73B-4667-A5AA-9AFB0596AAEF}" type="pres">
      <dgm:prSet presAssocID="{5D5FA3D8-EC82-4C23-A8D6-FD40219880D0}" presName="composite3" presStyleCnt="0"/>
      <dgm:spPr/>
    </dgm:pt>
    <dgm:pt modelId="{FFF8B314-73A2-480E-9799-C0647971EAEB}" type="pres">
      <dgm:prSet presAssocID="{5D5FA3D8-EC82-4C23-A8D6-FD40219880D0}" presName="background3" presStyleLbl="node3" presStyleIdx="0" presStyleCnt="4"/>
      <dgm:spPr/>
    </dgm:pt>
    <dgm:pt modelId="{252D5847-4FA1-4D62-82D1-A773EDC2EF11}" type="pres">
      <dgm:prSet presAssocID="{5D5FA3D8-EC82-4C23-A8D6-FD40219880D0}" presName="text3" presStyleLbl="fgAcc3" presStyleIdx="0" presStyleCnt="4">
        <dgm:presLayoutVars>
          <dgm:chPref val="3"/>
        </dgm:presLayoutVars>
      </dgm:prSet>
      <dgm:spPr/>
      <dgm:t>
        <a:bodyPr/>
        <a:lstStyle/>
        <a:p>
          <a:endParaRPr lang="en-US"/>
        </a:p>
      </dgm:t>
    </dgm:pt>
    <dgm:pt modelId="{6BD0509C-4D65-4D8D-9D31-C7C4B74751A3}" type="pres">
      <dgm:prSet presAssocID="{5D5FA3D8-EC82-4C23-A8D6-FD40219880D0}" presName="hierChild4" presStyleCnt="0"/>
      <dgm:spPr/>
    </dgm:pt>
    <dgm:pt modelId="{BCE3A9F1-A5A6-400B-BB52-A4D9482D4316}" type="pres">
      <dgm:prSet presAssocID="{295ED360-D166-4317-85D8-B24AB479D0E2}" presName="Name17" presStyleLbl="parChTrans1D3" presStyleIdx="1" presStyleCnt="4"/>
      <dgm:spPr/>
      <dgm:t>
        <a:bodyPr/>
        <a:lstStyle/>
        <a:p>
          <a:endParaRPr lang="en-US"/>
        </a:p>
      </dgm:t>
    </dgm:pt>
    <dgm:pt modelId="{8E88A3FB-A51E-4DB5-B27E-FD68F5A089F4}" type="pres">
      <dgm:prSet presAssocID="{25F2FE55-9EFB-4698-BFA0-42A094B25B22}" presName="hierRoot3" presStyleCnt="0"/>
      <dgm:spPr/>
    </dgm:pt>
    <dgm:pt modelId="{B2E77FE6-4BD9-442E-9979-9FCF10E8094C}" type="pres">
      <dgm:prSet presAssocID="{25F2FE55-9EFB-4698-BFA0-42A094B25B22}" presName="composite3" presStyleCnt="0"/>
      <dgm:spPr/>
    </dgm:pt>
    <dgm:pt modelId="{D87FFC92-7BE2-496C-B397-705FE146274F}" type="pres">
      <dgm:prSet presAssocID="{25F2FE55-9EFB-4698-BFA0-42A094B25B22}" presName="background3" presStyleLbl="node3" presStyleIdx="1" presStyleCnt="4"/>
      <dgm:spPr/>
    </dgm:pt>
    <dgm:pt modelId="{45A83BDE-2063-4E1E-B0CE-D55CAB1F2299}" type="pres">
      <dgm:prSet presAssocID="{25F2FE55-9EFB-4698-BFA0-42A094B25B22}" presName="text3" presStyleLbl="fgAcc3" presStyleIdx="1" presStyleCnt="4">
        <dgm:presLayoutVars>
          <dgm:chPref val="3"/>
        </dgm:presLayoutVars>
      </dgm:prSet>
      <dgm:spPr/>
      <dgm:t>
        <a:bodyPr/>
        <a:lstStyle/>
        <a:p>
          <a:endParaRPr lang="en-US"/>
        </a:p>
      </dgm:t>
    </dgm:pt>
    <dgm:pt modelId="{622782DE-F303-408E-BB33-295AE867B1E9}" type="pres">
      <dgm:prSet presAssocID="{25F2FE55-9EFB-4698-BFA0-42A094B25B22}" presName="hierChild4" presStyleCnt="0"/>
      <dgm:spPr/>
    </dgm:pt>
    <dgm:pt modelId="{A80C7EFC-175C-4C03-B06E-8722B5EE5A72}" type="pres">
      <dgm:prSet presAssocID="{10A27945-C12B-4B83-BA66-4510DABA80A6}" presName="Name10" presStyleLbl="parChTrans1D2" presStyleIdx="1" presStyleCnt="2"/>
      <dgm:spPr/>
      <dgm:t>
        <a:bodyPr/>
        <a:lstStyle/>
        <a:p>
          <a:endParaRPr lang="en-US"/>
        </a:p>
      </dgm:t>
    </dgm:pt>
    <dgm:pt modelId="{D4A9C170-2919-41B3-AB14-1A12B158C236}" type="pres">
      <dgm:prSet presAssocID="{9F53E5DD-ACA8-42B3-9849-3357506249CA}" presName="hierRoot2" presStyleCnt="0"/>
      <dgm:spPr/>
    </dgm:pt>
    <dgm:pt modelId="{62517093-590C-4620-995E-F436A28FAF12}" type="pres">
      <dgm:prSet presAssocID="{9F53E5DD-ACA8-42B3-9849-3357506249CA}" presName="composite2" presStyleCnt="0"/>
      <dgm:spPr/>
    </dgm:pt>
    <dgm:pt modelId="{12C70C3F-3F99-47AB-B25B-573A7FD829A1}" type="pres">
      <dgm:prSet presAssocID="{9F53E5DD-ACA8-42B3-9849-3357506249CA}" presName="background2" presStyleLbl="node2" presStyleIdx="1" presStyleCnt="2"/>
      <dgm:spPr/>
    </dgm:pt>
    <dgm:pt modelId="{FEC0AF54-CF06-4147-9A2B-FD462AF18EE5}" type="pres">
      <dgm:prSet presAssocID="{9F53E5DD-ACA8-42B3-9849-3357506249CA}" presName="text2" presStyleLbl="fgAcc2" presStyleIdx="1" presStyleCnt="2">
        <dgm:presLayoutVars>
          <dgm:chPref val="3"/>
        </dgm:presLayoutVars>
      </dgm:prSet>
      <dgm:spPr/>
      <dgm:t>
        <a:bodyPr/>
        <a:lstStyle/>
        <a:p>
          <a:endParaRPr lang="en-US"/>
        </a:p>
      </dgm:t>
    </dgm:pt>
    <dgm:pt modelId="{7EB238E2-BDFE-43D5-875E-821A614B3326}" type="pres">
      <dgm:prSet presAssocID="{9F53E5DD-ACA8-42B3-9849-3357506249CA}" presName="hierChild3" presStyleCnt="0"/>
      <dgm:spPr/>
    </dgm:pt>
    <dgm:pt modelId="{8BC11831-17F8-45E4-9528-BDD76710BE8F}" type="pres">
      <dgm:prSet presAssocID="{545334CE-AAD0-46E3-8FB7-AAF311AA66D2}" presName="Name17" presStyleLbl="parChTrans1D3" presStyleIdx="2" presStyleCnt="4"/>
      <dgm:spPr/>
      <dgm:t>
        <a:bodyPr/>
        <a:lstStyle/>
        <a:p>
          <a:endParaRPr lang="en-US"/>
        </a:p>
      </dgm:t>
    </dgm:pt>
    <dgm:pt modelId="{2529AB36-2E31-4B2D-8F58-880A21202C1F}" type="pres">
      <dgm:prSet presAssocID="{A7C91690-8D31-46D4-BE43-C219E1726E3C}" presName="hierRoot3" presStyleCnt="0"/>
      <dgm:spPr/>
    </dgm:pt>
    <dgm:pt modelId="{DCF07D90-E86A-434D-A481-D4EC0978EEAE}" type="pres">
      <dgm:prSet presAssocID="{A7C91690-8D31-46D4-BE43-C219E1726E3C}" presName="composite3" presStyleCnt="0"/>
      <dgm:spPr/>
    </dgm:pt>
    <dgm:pt modelId="{57962EF6-A469-4C28-9B62-6FD5FF6F783E}" type="pres">
      <dgm:prSet presAssocID="{A7C91690-8D31-46D4-BE43-C219E1726E3C}" presName="background3" presStyleLbl="node3" presStyleIdx="2" presStyleCnt="4"/>
      <dgm:spPr/>
    </dgm:pt>
    <dgm:pt modelId="{FD6CF4F8-319E-429D-B6B7-E6CCA4E7EB14}" type="pres">
      <dgm:prSet presAssocID="{A7C91690-8D31-46D4-BE43-C219E1726E3C}" presName="text3" presStyleLbl="fgAcc3" presStyleIdx="2" presStyleCnt="4">
        <dgm:presLayoutVars>
          <dgm:chPref val="3"/>
        </dgm:presLayoutVars>
      </dgm:prSet>
      <dgm:spPr/>
      <dgm:t>
        <a:bodyPr/>
        <a:lstStyle/>
        <a:p>
          <a:endParaRPr lang="en-US"/>
        </a:p>
      </dgm:t>
    </dgm:pt>
    <dgm:pt modelId="{D2B2653E-5C80-4A45-AF4B-1093499C2703}" type="pres">
      <dgm:prSet presAssocID="{A7C91690-8D31-46D4-BE43-C219E1726E3C}" presName="hierChild4" presStyleCnt="0"/>
      <dgm:spPr/>
    </dgm:pt>
    <dgm:pt modelId="{CD63AF41-26BD-4192-A93A-532C7EE55E0C}" type="pres">
      <dgm:prSet presAssocID="{D78B4289-0E65-4F8E-852B-ED4813D65FAC}" presName="Name23" presStyleLbl="parChTrans1D4" presStyleIdx="0" presStyleCnt="2"/>
      <dgm:spPr/>
    </dgm:pt>
    <dgm:pt modelId="{93D2E85C-1F00-4BC1-A48C-7A9D154FE251}" type="pres">
      <dgm:prSet presAssocID="{2519FE89-EF86-4F43-8BD7-F82C3E4455F4}" presName="hierRoot4" presStyleCnt="0"/>
      <dgm:spPr/>
    </dgm:pt>
    <dgm:pt modelId="{1950853D-43E7-48A8-8FDC-83A8495C64BC}" type="pres">
      <dgm:prSet presAssocID="{2519FE89-EF86-4F43-8BD7-F82C3E4455F4}" presName="composite4" presStyleCnt="0"/>
      <dgm:spPr/>
    </dgm:pt>
    <dgm:pt modelId="{4390CD30-72B6-498B-ADB0-3ADCAE0F4A11}" type="pres">
      <dgm:prSet presAssocID="{2519FE89-EF86-4F43-8BD7-F82C3E4455F4}" presName="background4" presStyleLbl="node4" presStyleIdx="0" presStyleCnt="2"/>
      <dgm:spPr/>
    </dgm:pt>
    <dgm:pt modelId="{22AEB210-3476-4FDD-988B-F6BAC43BA0F0}" type="pres">
      <dgm:prSet presAssocID="{2519FE89-EF86-4F43-8BD7-F82C3E4455F4}" presName="text4" presStyleLbl="fgAcc4" presStyleIdx="0" presStyleCnt="2">
        <dgm:presLayoutVars>
          <dgm:chPref val="3"/>
        </dgm:presLayoutVars>
      </dgm:prSet>
      <dgm:spPr/>
      <dgm:t>
        <a:bodyPr/>
        <a:lstStyle/>
        <a:p>
          <a:endParaRPr lang="en-US"/>
        </a:p>
      </dgm:t>
    </dgm:pt>
    <dgm:pt modelId="{4860F180-F522-4C5B-9649-61FEC76042B3}" type="pres">
      <dgm:prSet presAssocID="{2519FE89-EF86-4F43-8BD7-F82C3E4455F4}" presName="hierChild5" presStyleCnt="0"/>
      <dgm:spPr/>
    </dgm:pt>
    <dgm:pt modelId="{4A9788FA-1ADC-4AE4-9545-C37100BED5C6}" type="pres">
      <dgm:prSet presAssocID="{9FF9B7F0-9ABF-45BF-AD5C-F89459BBC3E3}" presName="Name23" presStyleLbl="parChTrans1D4" presStyleIdx="1" presStyleCnt="2"/>
      <dgm:spPr/>
    </dgm:pt>
    <dgm:pt modelId="{2FE9E7BF-A829-4088-953B-2055C43FD9EB}" type="pres">
      <dgm:prSet presAssocID="{D7CDD2F8-EC8C-443F-92A8-50148AA28787}" presName="hierRoot4" presStyleCnt="0"/>
      <dgm:spPr/>
    </dgm:pt>
    <dgm:pt modelId="{D3B14CD4-3DB9-4911-8182-87BA84A259D8}" type="pres">
      <dgm:prSet presAssocID="{D7CDD2F8-EC8C-443F-92A8-50148AA28787}" presName="composite4" presStyleCnt="0"/>
      <dgm:spPr/>
    </dgm:pt>
    <dgm:pt modelId="{AAF1682F-93A7-4673-886A-0C0D4EF94EC4}" type="pres">
      <dgm:prSet presAssocID="{D7CDD2F8-EC8C-443F-92A8-50148AA28787}" presName="background4" presStyleLbl="node4" presStyleIdx="1" presStyleCnt="2"/>
      <dgm:spPr/>
    </dgm:pt>
    <dgm:pt modelId="{62E8A845-DB78-4E5B-B4E3-C8E1CDD64B89}" type="pres">
      <dgm:prSet presAssocID="{D7CDD2F8-EC8C-443F-92A8-50148AA28787}" presName="text4" presStyleLbl="fgAcc4" presStyleIdx="1" presStyleCnt="2">
        <dgm:presLayoutVars>
          <dgm:chPref val="3"/>
        </dgm:presLayoutVars>
      </dgm:prSet>
      <dgm:spPr/>
      <dgm:t>
        <a:bodyPr/>
        <a:lstStyle/>
        <a:p>
          <a:endParaRPr lang="en-US"/>
        </a:p>
      </dgm:t>
    </dgm:pt>
    <dgm:pt modelId="{F7162A92-CD17-4115-92B3-911878A4B488}" type="pres">
      <dgm:prSet presAssocID="{D7CDD2F8-EC8C-443F-92A8-50148AA28787}" presName="hierChild5" presStyleCnt="0"/>
      <dgm:spPr/>
    </dgm:pt>
    <dgm:pt modelId="{FEC27E9D-00FD-4642-AEF4-207E38A709BA}" type="pres">
      <dgm:prSet presAssocID="{389F2129-7FB8-4591-9063-38E587496113}" presName="Name17" presStyleLbl="parChTrans1D3" presStyleIdx="3" presStyleCnt="4"/>
      <dgm:spPr/>
    </dgm:pt>
    <dgm:pt modelId="{A4F10C83-474A-44E4-BA49-96C89091E40E}" type="pres">
      <dgm:prSet presAssocID="{EB0D2D39-13D5-4333-86D7-251794D7F5B7}" presName="hierRoot3" presStyleCnt="0"/>
      <dgm:spPr/>
    </dgm:pt>
    <dgm:pt modelId="{B4888C18-0465-4427-A73B-7B6C8135A439}" type="pres">
      <dgm:prSet presAssocID="{EB0D2D39-13D5-4333-86D7-251794D7F5B7}" presName="composite3" presStyleCnt="0"/>
      <dgm:spPr/>
    </dgm:pt>
    <dgm:pt modelId="{48A56627-E288-45BB-9609-BC630131CD06}" type="pres">
      <dgm:prSet presAssocID="{EB0D2D39-13D5-4333-86D7-251794D7F5B7}" presName="background3" presStyleLbl="node3" presStyleIdx="3" presStyleCnt="4"/>
      <dgm:spPr/>
    </dgm:pt>
    <dgm:pt modelId="{A645AE8C-D7AF-488B-9706-A2FF462A8E22}" type="pres">
      <dgm:prSet presAssocID="{EB0D2D39-13D5-4333-86D7-251794D7F5B7}" presName="text3" presStyleLbl="fgAcc3" presStyleIdx="3" presStyleCnt="4">
        <dgm:presLayoutVars>
          <dgm:chPref val="3"/>
        </dgm:presLayoutVars>
      </dgm:prSet>
      <dgm:spPr/>
      <dgm:t>
        <a:bodyPr/>
        <a:lstStyle/>
        <a:p>
          <a:endParaRPr lang="en-US"/>
        </a:p>
      </dgm:t>
    </dgm:pt>
    <dgm:pt modelId="{F95234C8-4BE6-44F6-B440-C9439F953B95}" type="pres">
      <dgm:prSet presAssocID="{EB0D2D39-13D5-4333-86D7-251794D7F5B7}" presName="hierChild4" presStyleCnt="0"/>
      <dgm:spPr/>
    </dgm:pt>
  </dgm:ptLst>
  <dgm:cxnLst>
    <dgm:cxn modelId="{E6E755C0-B14E-45F4-81E1-7A8C20EE2784}" type="presOf" srcId="{8DA50A02-FC53-49A4-A728-2758FAABE9BF}" destId="{97B9A332-E2D2-4F06-BEC3-6E24987A1CD4}" srcOrd="0" destOrd="0" presId="urn:microsoft.com/office/officeart/2005/8/layout/hierarchy1"/>
    <dgm:cxn modelId="{B2A658B1-DBA9-433D-9393-76C784236DBE}" srcId="{A7C91690-8D31-46D4-BE43-C219E1726E3C}" destId="{2519FE89-EF86-4F43-8BD7-F82C3E4455F4}" srcOrd="0" destOrd="0" parTransId="{D78B4289-0E65-4F8E-852B-ED4813D65FAC}" sibTransId="{9F675DD8-E28E-4121-BC9B-652B23AEA258}"/>
    <dgm:cxn modelId="{776FF939-B70A-43A2-9112-F12E036DA332}" srcId="{0DEFB527-F139-412A-9190-0ABF50F2DF06}" destId="{5D5FA3D8-EC82-4C23-A8D6-FD40219880D0}" srcOrd="0" destOrd="0" parTransId="{F4B6AF9F-F8CC-49DD-B15C-538EA97D6932}" sibTransId="{EF7826E8-E159-4F2E-944B-01052733FF6B}"/>
    <dgm:cxn modelId="{0FF912CD-6257-406E-A7E1-EB26DE808C67}" srcId="{0EBB8CFE-FBA6-4417-9B85-9F89BE501B7B}" destId="{0DEFB527-F139-412A-9190-0ABF50F2DF06}" srcOrd="0" destOrd="0" parTransId="{EB2A3CD5-BDBF-466D-BC36-0054D53D3BBF}" sibTransId="{CF04F4A0-61BD-41D0-938E-C5A6E3F42371}"/>
    <dgm:cxn modelId="{D6B57DEB-EA9D-4CED-87D9-B5C6AB0893D8}" type="presOf" srcId="{F4B6AF9F-F8CC-49DD-B15C-538EA97D6932}" destId="{3E7FC455-72D9-4341-9688-15DECEF133B8}" srcOrd="0" destOrd="0" presId="urn:microsoft.com/office/officeart/2005/8/layout/hierarchy1"/>
    <dgm:cxn modelId="{EEE50220-A557-46B4-A25D-85782F5CAE89}" type="presOf" srcId="{10A27945-C12B-4B83-BA66-4510DABA80A6}" destId="{A80C7EFC-175C-4C03-B06E-8722B5EE5A72}" srcOrd="0" destOrd="0" presId="urn:microsoft.com/office/officeart/2005/8/layout/hierarchy1"/>
    <dgm:cxn modelId="{BB5372F3-12C2-4B76-A680-8AF4F1913945}" type="presOf" srcId="{545334CE-AAD0-46E3-8FB7-AAF311AA66D2}" destId="{8BC11831-17F8-45E4-9528-BDD76710BE8F}" srcOrd="0" destOrd="0" presId="urn:microsoft.com/office/officeart/2005/8/layout/hierarchy1"/>
    <dgm:cxn modelId="{970550FC-B347-4CC6-9CF3-FDA948EF9D33}" type="presOf" srcId="{EB2A3CD5-BDBF-466D-BC36-0054D53D3BBF}" destId="{41E0E2EF-5F88-4B8A-813C-2C5BB3DD049D}" srcOrd="0" destOrd="0" presId="urn:microsoft.com/office/officeart/2005/8/layout/hierarchy1"/>
    <dgm:cxn modelId="{3CF8373A-0ABA-4460-B7C5-ABBD8B3F0330}" type="presOf" srcId="{9FF9B7F0-9ABF-45BF-AD5C-F89459BBC3E3}" destId="{4A9788FA-1ADC-4AE4-9545-C37100BED5C6}" srcOrd="0" destOrd="0" presId="urn:microsoft.com/office/officeart/2005/8/layout/hierarchy1"/>
    <dgm:cxn modelId="{997E0659-BF26-451A-A639-78517950028B}" type="presOf" srcId="{2519FE89-EF86-4F43-8BD7-F82C3E4455F4}" destId="{22AEB210-3476-4FDD-988B-F6BAC43BA0F0}" srcOrd="0" destOrd="0" presId="urn:microsoft.com/office/officeart/2005/8/layout/hierarchy1"/>
    <dgm:cxn modelId="{B9C80BBC-B5B9-4A80-BF71-BBD215F89B04}" type="presOf" srcId="{9F53E5DD-ACA8-42B3-9849-3357506249CA}" destId="{FEC0AF54-CF06-4147-9A2B-FD462AF18EE5}" srcOrd="0" destOrd="0" presId="urn:microsoft.com/office/officeart/2005/8/layout/hierarchy1"/>
    <dgm:cxn modelId="{F09559FA-11F3-45EB-9E37-C91B929F0987}" srcId="{9F53E5DD-ACA8-42B3-9849-3357506249CA}" destId="{EB0D2D39-13D5-4333-86D7-251794D7F5B7}" srcOrd="1" destOrd="0" parTransId="{389F2129-7FB8-4591-9063-38E587496113}" sibTransId="{A49ACAFB-332D-4575-B1FD-1736E5DE5396}"/>
    <dgm:cxn modelId="{CB535FF5-5598-4A11-B5D6-4D66EADD7F2E}" type="presOf" srcId="{0EBB8CFE-FBA6-4417-9B85-9F89BE501B7B}" destId="{5EB58BD6-E32E-491A-8BD3-31F58D2040BA}" srcOrd="0" destOrd="0" presId="urn:microsoft.com/office/officeart/2005/8/layout/hierarchy1"/>
    <dgm:cxn modelId="{8B83B892-F0A6-43FB-9C53-8AC9C53542DA}" srcId="{A7C91690-8D31-46D4-BE43-C219E1726E3C}" destId="{D7CDD2F8-EC8C-443F-92A8-50148AA28787}" srcOrd="1" destOrd="0" parTransId="{9FF9B7F0-9ABF-45BF-AD5C-F89459BBC3E3}" sibTransId="{0CB31CC4-7C1E-4159-94D4-9F530730EEE0}"/>
    <dgm:cxn modelId="{12530D3F-3CC6-4CF4-AF0B-E62C62490E68}" type="presOf" srcId="{25F2FE55-9EFB-4698-BFA0-42A094B25B22}" destId="{45A83BDE-2063-4E1E-B0CE-D55CAB1F2299}" srcOrd="0" destOrd="0" presId="urn:microsoft.com/office/officeart/2005/8/layout/hierarchy1"/>
    <dgm:cxn modelId="{CDB2DD60-EE46-491C-B387-29C8A2C1CDF5}" srcId="{9F53E5DD-ACA8-42B3-9849-3357506249CA}" destId="{A7C91690-8D31-46D4-BE43-C219E1726E3C}" srcOrd="0" destOrd="0" parTransId="{545334CE-AAD0-46E3-8FB7-AAF311AA66D2}" sibTransId="{D18BBCB2-B92F-42B8-90F5-E4017C712E7E}"/>
    <dgm:cxn modelId="{522260AD-6160-4159-B28A-0ED5916BC222}" type="presOf" srcId="{D78B4289-0E65-4F8E-852B-ED4813D65FAC}" destId="{CD63AF41-26BD-4192-A93A-532C7EE55E0C}" srcOrd="0" destOrd="0" presId="urn:microsoft.com/office/officeart/2005/8/layout/hierarchy1"/>
    <dgm:cxn modelId="{A3919830-9976-4141-86E6-B549F8A88E3C}" type="presOf" srcId="{EB0D2D39-13D5-4333-86D7-251794D7F5B7}" destId="{A645AE8C-D7AF-488B-9706-A2FF462A8E22}" srcOrd="0" destOrd="0" presId="urn:microsoft.com/office/officeart/2005/8/layout/hierarchy1"/>
    <dgm:cxn modelId="{D874CF14-9953-4318-98A4-2F354E580E16}" type="presOf" srcId="{A7C91690-8D31-46D4-BE43-C219E1726E3C}" destId="{FD6CF4F8-319E-429D-B6B7-E6CCA4E7EB14}" srcOrd="0" destOrd="0" presId="urn:microsoft.com/office/officeart/2005/8/layout/hierarchy1"/>
    <dgm:cxn modelId="{E000F164-5305-4663-BFE0-37C0E28004BF}" type="presOf" srcId="{295ED360-D166-4317-85D8-B24AB479D0E2}" destId="{BCE3A9F1-A5A6-400B-BB52-A4D9482D4316}" srcOrd="0" destOrd="0" presId="urn:microsoft.com/office/officeart/2005/8/layout/hierarchy1"/>
    <dgm:cxn modelId="{F23C3580-E754-4B79-B416-9F665A1DB06A}" type="presOf" srcId="{0DEFB527-F139-412A-9190-0ABF50F2DF06}" destId="{D67B95AB-41D6-435C-9E29-B8E305257CBF}" srcOrd="0" destOrd="0" presId="urn:microsoft.com/office/officeart/2005/8/layout/hierarchy1"/>
    <dgm:cxn modelId="{1D7F525E-594A-4A83-B767-B5E90D7CAB69}" srcId="{0EBB8CFE-FBA6-4417-9B85-9F89BE501B7B}" destId="{9F53E5DD-ACA8-42B3-9849-3357506249CA}" srcOrd="1" destOrd="0" parTransId="{10A27945-C12B-4B83-BA66-4510DABA80A6}" sibTransId="{07F03D5F-ECE9-45DF-9CAB-B37CDCE2A6FB}"/>
    <dgm:cxn modelId="{BF4078D4-77F5-4D33-A389-372DA41400D9}" type="presOf" srcId="{5D5FA3D8-EC82-4C23-A8D6-FD40219880D0}" destId="{252D5847-4FA1-4D62-82D1-A773EDC2EF11}" srcOrd="0" destOrd="0" presId="urn:microsoft.com/office/officeart/2005/8/layout/hierarchy1"/>
    <dgm:cxn modelId="{F21D4E3E-343D-4C55-82C2-B6A21220F017}" type="presOf" srcId="{389F2129-7FB8-4591-9063-38E587496113}" destId="{FEC27E9D-00FD-4642-AEF4-207E38A709BA}" srcOrd="0" destOrd="0" presId="urn:microsoft.com/office/officeart/2005/8/layout/hierarchy1"/>
    <dgm:cxn modelId="{72E8DE6F-5413-466C-989D-D276AE2D39AA}" srcId="{0DEFB527-F139-412A-9190-0ABF50F2DF06}" destId="{25F2FE55-9EFB-4698-BFA0-42A094B25B22}" srcOrd="1" destOrd="0" parTransId="{295ED360-D166-4317-85D8-B24AB479D0E2}" sibTransId="{A8CB540B-F8D7-467E-817A-7A3F7E126871}"/>
    <dgm:cxn modelId="{4AD9BA63-F7EC-467A-A17E-6043CFC4EB96}" type="presOf" srcId="{D7CDD2F8-EC8C-443F-92A8-50148AA28787}" destId="{62E8A845-DB78-4E5B-B4E3-C8E1CDD64B89}" srcOrd="0" destOrd="0" presId="urn:microsoft.com/office/officeart/2005/8/layout/hierarchy1"/>
    <dgm:cxn modelId="{F83F93AB-466E-4A69-953F-2E7972D9EC30}" srcId="{8DA50A02-FC53-49A4-A728-2758FAABE9BF}" destId="{0EBB8CFE-FBA6-4417-9B85-9F89BE501B7B}" srcOrd="0" destOrd="0" parTransId="{4573E0E0-670A-44F9-9B62-BC753FCD1C09}" sibTransId="{73B569A5-1704-40B4-BB80-6F8C54BF7175}"/>
    <dgm:cxn modelId="{F93829A0-6573-42DD-B465-578B275BBD0A}" type="presParOf" srcId="{97B9A332-E2D2-4F06-BEC3-6E24987A1CD4}" destId="{7D361C28-83DC-4D40-AE33-8F598057B237}" srcOrd="0" destOrd="0" presId="urn:microsoft.com/office/officeart/2005/8/layout/hierarchy1"/>
    <dgm:cxn modelId="{FA4B126C-9CCD-4D3A-A8A6-3A169FE14965}" type="presParOf" srcId="{7D361C28-83DC-4D40-AE33-8F598057B237}" destId="{3FBE8525-823E-464C-B12A-F76F4F992ACA}" srcOrd="0" destOrd="0" presId="urn:microsoft.com/office/officeart/2005/8/layout/hierarchy1"/>
    <dgm:cxn modelId="{BEFB81F4-6502-4C83-93FE-B6A438BD0B5F}" type="presParOf" srcId="{3FBE8525-823E-464C-B12A-F76F4F992ACA}" destId="{B0C8903C-4E9A-4A37-8B21-FF8D12142CDA}" srcOrd="0" destOrd="0" presId="urn:microsoft.com/office/officeart/2005/8/layout/hierarchy1"/>
    <dgm:cxn modelId="{E3A0989E-B524-41B2-98C9-08D74C9BA09E}" type="presParOf" srcId="{3FBE8525-823E-464C-B12A-F76F4F992ACA}" destId="{5EB58BD6-E32E-491A-8BD3-31F58D2040BA}" srcOrd="1" destOrd="0" presId="urn:microsoft.com/office/officeart/2005/8/layout/hierarchy1"/>
    <dgm:cxn modelId="{77520429-11D4-44CD-978D-AD2FBDC087F7}" type="presParOf" srcId="{7D361C28-83DC-4D40-AE33-8F598057B237}" destId="{132489A7-6489-41AF-A816-06ECFE0EFE4A}" srcOrd="1" destOrd="0" presId="urn:microsoft.com/office/officeart/2005/8/layout/hierarchy1"/>
    <dgm:cxn modelId="{71626C8F-BD0A-4223-9C0C-1383E4E95B62}" type="presParOf" srcId="{132489A7-6489-41AF-A816-06ECFE0EFE4A}" destId="{41E0E2EF-5F88-4B8A-813C-2C5BB3DD049D}" srcOrd="0" destOrd="0" presId="urn:microsoft.com/office/officeart/2005/8/layout/hierarchy1"/>
    <dgm:cxn modelId="{0F81DA26-8CEB-4CB6-A19D-2FA5B789A5BB}" type="presParOf" srcId="{132489A7-6489-41AF-A816-06ECFE0EFE4A}" destId="{C15D2C45-7112-4A63-99A1-C23948717991}" srcOrd="1" destOrd="0" presId="urn:microsoft.com/office/officeart/2005/8/layout/hierarchy1"/>
    <dgm:cxn modelId="{E0E6C25B-728F-4EB6-B668-8827155273C9}" type="presParOf" srcId="{C15D2C45-7112-4A63-99A1-C23948717991}" destId="{8724CE2B-4537-4AFB-9CD7-C013A290E3DC}" srcOrd="0" destOrd="0" presId="urn:microsoft.com/office/officeart/2005/8/layout/hierarchy1"/>
    <dgm:cxn modelId="{F2E287DF-00B1-47A8-9FEC-58281FAF0D0C}" type="presParOf" srcId="{8724CE2B-4537-4AFB-9CD7-C013A290E3DC}" destId="{FFAC69C3-B83A-46C9-9801-B09B0A77C570}" srcOrd="0" destOrd="0" presId="urn:microsoft.com/office/officeart/2005/8/layout/hierarchy1"/>
    <dgm:cxn modelId="{B2C8BFD1-455D-40BB-AED1-2C9127C65628}" type="presParOf" srcId="{8724CE2B-4537-4AFB-9CD7-C013A290E3DC}" destId="{D67B95AB-41D6-435C-9E29-B8E305257CBF}" srcOrd="1" destOrd="0" presId="urn:microsoft.com/office/officeart/2005/8/layout/hierarchy1"/>
    <dgm:cxn modelId="{700EE6C9-DBAE-4BDA-BC39-8C0C05A8502C}" type="presParOf" srcId="{C15D2C45-7112-4A63-99A1-C23948717991}" destId="{0CE1B89E-875F-4B99-8A25-8D8CAFD64430}" srcOrd="1" destOrd="0" presId="urn:microsoft.com/office/officeart/2005/8/layout/hierarchy1"/>
    <dgm:cxn modelId="{FE4DC2AF-7406-4E31-81FA-48BE1D10CE66}" type="presParOf" srcId="{0CE1B89E-875F-4B99-8A25-8D8CAFD64430}" destId="{3E7FC455-72D9-4341-9688-15DECEF133B8}" srcOrd="0" destOrd="0" presId="urn:microsoft.com/office/officeart/2005/8/layout/hierarchy1"/>
    <dgm:cxn modelId="{27A4CAA8-9183-47F1-92A7-B86319819782}" type="presParOf" srcId="{0CE1B89E-875F-4B99-8A25-8D8CAFD64430}" destId="{DCFE5C32-F775-4495-B01A-FFA9C6F64198}" srcOrd="1" destOrd="0" presId="urn:microsoft.com/office/officeart/2005/8/layout/hierarchy1"/>
    <dgm:cxn modelId="{DC5333CB-94D2-4346-B2C5-F702DEB983DA}" type="presParOf" srcId="{DCFE5C32-F775-4495-B01A-FFA9C6F64198}" destId="{DB918220-A73B-4667-A5AA-9AFB0596AAEF}" srcOrd="0" destOrd="0" presId="urn:microsoft.com/office/officeart/2005/8/layout/hierarchy1"/>
    <dgm:cxn modelId="{09DD2805-D099-4183-BD45-B8118D9A30F8}" type="presParOf" srcId="{DB918220-A73B-4667-A5AA-9AFB0596AAEF}" destId="{FFF8B314-73A2-480E-9799-C0647971EAEB}" srcOrd="0" destOrd="0" presId="urn:microsoft.com/office/officeart/2005/8/layout/hierarchy1"/>
    <dgm:cxn modelId="{D359B216-B412-4210-8A41-E817CA3D2524}" type="presParOf" srcId="{DB918220-A73B-4667-A5AA-9AFB0596AAEF}" destId="{252D5847-4FA1-4D62-82D1-A773EDC2EF11}" srcOrd="1" destOrd="0" presId="urn:microsoft.com/office/officeart/2005/8/layout/hierarchy1"/>
    <dgm:cxn modelId="{BB7B3D9E-CEE9-4764-9DE5-BC38899AE708}" type="presParOf" srcId="{DCFE5C32-F775-4495-B01A-FFA9C6F64198}" destId="{6BD0509C-4D65-4D8D-9D31-C7C4B74751A3}" srcOrd="1" destOrd="0" presId="urn:microsoft.com/office/officeart/2005/8/layout/hierarchy1"/>
    <dgm:cxn modelId="{68D03EAB-9C80-43AC-A246-4A2BF3E6A7D0}" type="presParOf" srcId="{0CE1B89E-875F-4B99-8A25-8D8CAFD64430}" destId="{BCE3A9F1-A5A6-400B-BB52-A4D9482D4316}" srcOrd="2" destOrd="0" presId="urn:microsoft.com/office/officeart/2005/8/layout/hierarchy1"/>
    <dgm:cxn modelId="{303C1E3C-0D37-4881-98C5-60B93B23134D}" type="presParOf" srcId="{0CE1B89E-875F-4B99-8A25-8D8CAFD64430}" destId="{8E88A3FB-A51E-4DB5-B27E-FD68F5A089F4}" srcOrd="3" destOrd="0" presId="urn:microsoft.com/office/officeart/2005/8/layout/hierarchy1"/>
    <dgm:cxn modelId="{588CB808-7D9A-4BCF-84C8-CF18D856D585}" type="presParOf" srcId="{8E88A3FB-A51E-4DB5-B27E-FD68F5A089F4}" destId="{B2E77FE6-4BD9-442E-9979-9FCF10E8094C}" srcOrd="0" destOrd="0" presId="urn:microsoft.com/office/officeart/2005/8/layout/hierarchy1"/>
    <dgm:cxn modelId="{174822F3-3D77-4DD5-B982-445557EA76CA}" type="presParOf" srcId="{B2E77FE6-4BD9-442E-9979-9FCF10E8094C}" destId="{D87FFC92-7BE2-496C-B397-705FE146274F}" srcOrd="0" destOrd="0" presId="urn:microsoft.com/office/officeart/2005/8/layout/hierarchy1"/>
    <dgm:cxn modelId="{C0950DFC-B24D-4936-8754-A5094203DCE7}" type="presParOf" srcId="{B2E77FE6-4BD9-442E-9979-9FCF10E8094C}" destId="{45A83BDE-2063-4E1E-B0CE-D55CAB1F2299}" srcOrd="1" destOrd="0" presId="urn:microsoft.com/office/officeart/2005/8/layout/hierarchy1"/>
    <dgm:cxn modelId="{CD2497BC-B892-4B0E-85DF-577B67FF9FC3}" type="presParOf" srcId="{8E88A3FB-A51E-4DB5-B27E-FD68F5A089F4}" destId="{622782DE-F303-408E-BB33-295AE867B1E9}" srcOrd="1" destOrd="0" presId="urn:microsoft.com/office/officeart/2005/8/layout/hierarchy1"/>
    <dgm:cxn modelId="{25CD2EFA-B54B-4CEC-8AB1-E28A6B0BA8E9}" type="presParOf" srcId="{132489A7-6489-41AF-A816-06ECFE0EFE4A}" destId="{A80C7EFC-175C-4C03-B06E-8722B5EE5A72}" srcOrd="2" destOrd="0" presId="urn:microsoft.com/office/officeart/2005/8/layout/hierarchy1"/>
    <dgm:cxn modelId="{156634BB-AAC7-49D4-A66A-BA4FF3FEE2F4}" type="presParOf" srcId="{132489A7-6489-41AF-A816-06ECFE0EFE4A}" destId="{D4A9C170-2919-41B3-AB14-1A12B158C236}" srcOrd="3" destOrd="0" presId="urn:microsoft.com/office/officeart/2005/8/layout/hierarchy1"/>
    <dgm:cxn modelId="{5652E2EA-501F-4F1A-9C3F-31F01A7FEE9F}" type="presParOf" srcId="{D4A9C170-2919-41B3-AB14-1A12B158C236}" destId="{62517093-590C-4620-995E-F436A28FAF12}" srcOrd="0" destOrd="0" presId="urn:microsoft.com/office/officeart/2005/8/layout/hierarchy1"/>
    <dgm:cxn modelId="{C4F7693D-9172-44C7-9053-6BA8CB5ED6D1}" type="presParOf" srcId="{62517093-590C-4620-995E-F436A28FAF12}" destId="{12C70C3F-3F99-47AB-B25B-573A7FD829A1}" srcOrd="0" destOrd="0" presId="urn:microsoft.com/office/officeart/2005/8/layout/hierarchy1"/>
    <dgm:cxn modelId="{3D238672-F707-44A7-B405-CCBA15C80D10}" type="presParOf" srcId="{62517093-590C-4620-995E-F436A28FAF12}" destId="{FEC0AF54-CF06-4147-9A2B-FD462AF18EE5}" srcOrd="1" destOrd="0" presId="urn:microsoft.com/office/officeart/2005/8/layout/hierarchy1"/>
    <dgm:cxn modelId="{8680195C-495C-49EB-BC6E-5B61193D88ED}" type="presParOf" srcId="{D4A9C170-2919-41B3-AB14-1A12B158C236}" destId="{7EB238E2-BDFE-43D5-875E-821A614B3326}" srcOrd="1" destOrd="0" presId="urn:microsoft.com/office/officeart/2005/8/layout/hierarchy1"/>
    <dgm:cxn modelId="{AB7D31E5-2DFD-4AC2-B9DE-4BE4A7139C76}" type="presParOf" srcId="{7EB238E2-BDFE-43D5-875E-821A614B3326}" destId="{8BC11831-17F8-45E4-9528-BDD76710BE8F}" srcOrd="0" destOrd="0" presId="urn:microsoft.com/office/officeart/2005/8/layout/hierarchy1"/>
    <dgm:cxn modelId="{92B74F27-B2C8-4B36-B082-E0AF03C6945F}" type="presParOf" srcId="{7EB238E2-BDFE-43D5-875E-821A614B3326}" destId="{2529AB36-2E31-4B2D-8F58-880A21202C1F}" srcOrd="1" destOrd="0" presId="urn:microsoft.com/office/officeart/2005/8/layout/hierarchy1"/>
    <dgm:cxn modelId="{6D68A9C5-CB02-40F3-90A8-ED66A24B1FDA}" type="presParOf" srcId="{2529AB36-2E31-4B2D-8F58-880A21202C1F}" destId="{DCF07D90-E86A-434D-A481-D4EC0978EEAE}" srcOrd="0" destOrd="0" presId="urn:microsoft.com/office/officeart/2005/8/layout/hierarchy1"/>
    <dgm:cxn modelId="{C62DEE72-109E-459D-90FA-6F7F33CFC851}" type="presParOf" srcId="{DCF07D90-E86A-434D-A481-D4EC0978EEAE}" destId="{57962EF6-A469-4C28-9B62-6FD5FF6F783E}" srcOrd="0" destOrd="0" presId="urn:microsoft.com/office/officeart/2005/8/layout/hierarchy1"/>
    <dgm:cxn modelId="{44C4D961-A1C4-49C4-9D16-C1CE91B8F23F}" type="presParOf" srcId="{DCF07D90-E86A-434D-A481-D4EC0978EEAE}" destId="{FD6CF4F8-319E-429D-B6B7-E6CCA4E7EB14}" srcOrd="1" destOrd="0" presId="urn:microsoft.com/office/officeart/2005/8/layout/hierarchy1"/>
    <dgm:cxn modelId="{DE4EFEB1-B7BE-40D3-ABD7-FA28C2AA8ADA}" type="presParOf" srcId="{2529AB36-2E31-4B2D-8F58-880A21202C1F}" destId="{D2B2653E-5C80-4A45-AF4B-1093499C2703}" srcOrd="1" destOrd="0" presId="urn:microsoft.com/office/officeart/2005/8/layout/hierarchy1"/>
    <dgm:cxn modelId="{70734F7D-9730-491D-B64B-3B9F16C94B1D}" type="presParOf" srcId="{D2B2653E-5C80-4A45-AF4B-1093499C2703}" destId="{CD63AF41-26BD-4192-A93A-532C7EE55E0C}" srcOrd="0" destOrd="0" presId="urn:microsoft.com/office/officeart/2005/8/layout/hierarchy1"/>
    <dgm:cxn modelId="{FB098BBF-C14A-4BD7-99E9-9C7D2158B833}" type="presParOf" srcId="{D2B2653E-5C80-4A45-AF4B-1093499C2703}" destId="{93D2E85C-1F00-4BC1-A48C-7A9D154FE251}" srcOrd="1" destOrd="0" presId="urn:microsoft.com/office/officeart/2005/8/layout/hierarchy1"/>
    <dgm:cxn modelId="{039DF6A2-A46C-4DBF-9F40-C5E71745333F}" type="presParOf" srcId="{93D2E85C-1F00-4BC1-A48C-7A9D154FE251}" destId="{1950853D-43E7-48A8-8FDC-83A8495C64BC}" srcOrd="0" destOrd="0" presId="urn:microsoft.com/office/officeart/2005/8/layout/hierarchy1"/>
    <dgm:cxn modelId="{8A12C57A-6A7A-4929-8FBB-580A7334DE39}" type="presParOf" srcId="{1950853D-43E7-48A8-8FDC-83A8495C64BC}" destId="{4390CD30-72B6-498B-ADB0-3ADCAE0F4A11}" srcOrd="0" destOrd="0" presId="urn:microsoft.com/office/officeart/2005/8/layout/hierarchy1"/>
    <dgm:cxn modelId="{E6FD6826-D9C4-49E0-9F78-EA6A146ED8E7}" type="presParOf" srcId="{1950853D-43E7-48A8-8FDC-83A8495C64BC}" destId="{22AEB210-3476-4FDD-988B-F6BAC43BA0F0}" srcOrd="1" destOrd="0" presId="urn:microsoft.com/office/officeart/2005/8/layout/hierarchy1"/>
    <dgm:cxn modelId="{D133A317-D908-4266-847E-516BE9AAA62F}" type="presParOf" srcId="{93D2E85C-1F00-4BC1-A48C-7A9D154FE251}" destId="{4860F180-F522-4C5B-9649-61FEC76042B3}" srcOrd="1" destOrd="0" presId="urn:microsoft.com/office/officeart/2005/8/layout/hierarchy1"/>
    <dgm:cxn modelId="{0116A5FF-8A45-472E-913E-1C46231C9E26}" type="presParOf" srcId="{D2B2653E-5C80-4A45-AF4B-1093499C2703}" destId="{4A9788FA-1ADC-4AE4-9545-C37100BED5C6}" srcOrd="2" destOrd="0" presId="urn:microsoft.com/office/officeart/2005/8/layout/hierarchy1"/>
    <dgm:cxn modelId="{E22FA142-1082-4228-945E-348381AA1ECB}" type="presParOf" srcId="{D2B2653E-5C80-4A45-AF4B-1093499C2703}" destId="{2FE9E7BF-A829-4088-953B-2055C43FD9EB}" srcOrd="3" destOrd="0" presId="urn:microsoft.com/office/officeart/2005/8/layout/hierarchy1"/>
    <dgm:cxn modelId="{A821CAD5-DB44-4030-9D6E-B9979496CDF5}" type="presParOf" srcId="{2FE9E7BF-A829-4088-953B-2055C43FD9EB}" destId="{D3B14CD4-3DB9-4911-8182-87BA84A259D8}" srcOrd="0" destOrd="0" presId="urn:microsoft.com/office/officeart/2005/8/layout/hierarchy1"/>
    <dgm:cxn modelId="{B500A4A1-F410-40A6-9EDB-2B6D2E4CB1E8}" type="presParOf" srcId="{D3B14CD4-3DB9-4911-8182-87BA84A259D8}" destId="{AAF1682F-93A7-4673-886A-0C0D4EF94EC4}" srcOrd="0" destOrd="0" presId="urn:microsoft.com/office/officeart/2005/8/layout/hierarchy1"/>
    <dgm:cxn modelId="{5E33B870-264C-4AD0-9161-EB92EF2FA1C7}" type="presParOf" srcId="{D3B14CD4-3DB9-4911-8182-87BA84A259D8}" destId="{62E8A845-DB78-4E5B-B4E3-C8E1CDD64B89}" srcOrd="1" destOrd="0" presId="urn:microsoft.com/office/officeart/2005/8/layout/hierarchy1"/>
    <dgm:cxn modelId="{938B4BE8-6A56-43E6-8CB0-D6C61B229C70}" type="presParOf" srcId="{2FE9E7BF-A829-4088-953B-2055C43FD9EB}" destId="{F7162A92-CD17-4115-92B3-911878A4B488}" srcOrd="1" destOrd="0" presId="urn:microsoft.com/office/officeart/2005/8/layout/hierarchy1"/>
    <dgm:cxn modelId="{B5BF6277-9451-4D6B-98C9-1FDE109CE888}" type="presParOf" srcId="{7EB238E2-BDFE-43D5-875E-821A614B3326}" destId="{FEC27E9D-00FD-4642-AEF4-207E38A709BA}" srcOrd="2" destOrd="0" presId="urn:microsoft.com/office/officeart/2005/8/layout/hierarchy1"/>
    <dgm:cxn modelId="{BE530E31-EA9B-4D64-81AA-113BD225EE6B}" type="presParOf" srcId="{7EB238E2-BDFE-43D5-875E-821A614B3326}" destId="{A4F10C83-474A-44E4-BA49-96C89091E40E}" srcOrd="3" destOrd="0" presId="urn:microsoft.com/office/officeart/2005/8/layout/hierarchy1"/>
    <dgm:cxn modelId="{893887C8-CA54-4759-818F-DEA82EA34D24}" type="presParOf" srcId="{A4F10C83-474A-44E4-BA49-96C89091E40E}" destId="{B4888C18-0465-4427-A73B-7B6C8135A439}" srcOrd="0" destOrd="0" presId="urn:microsoft.com/office/officeart/2005/8/layout/hierarchy1"/>
    <dgm:cxn modelId="{A0209AAB-97B1-4EB3-8F33-A794740120EE}" type="presParOf" srcId="{B4888C18-0465-4427-A73B-7B6C8135A439}" destId="{48A56627-E288-45BB-9609-BC630131CD06}" srcOrd="0" destOrd="0" presId="urn:microsoft.com/office/officeart/2005/8/layout/hierarchy1"/>
    <dgm:cxn modelId="{923C0E65-8502-449D-AF5C-A2830C939D62}" type="presParOf" srcId="{B4888C18-0465-4427-A73B-7B6C8135A439}" destId="{A645AE8C-D7AF-488B-9706-A2FF462A8E22}" srcOrd="1" destOrd="0" presId="urn:microsoft.com/office/officeart/2005/8/layout/hierarchy1"/>
    <dgm:cxn modelId="{3824526E-C063-4A07-A958-91AF8F17ECAA}" type="presParOf" srcId="{A4F10C83-474A-44E4-BA49-96C89091E40E}" destId="{F95234C8-4BE6-44F6-B440-C9439F953B9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761212-BA32-4272-BCF4-D3A09F6566EC}"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E7B2F74A-B7E0-43BF-BD38-FC0A66F1D689}">
      <dgm:prSet phldrT="[Text]"/>
      <dgm:spPr/>
      <dgm:t>
        <a:bodyPr/>
        <a:lstStyle/>
        <a:p>
          <a:r>
            <a:rPr lang="en-US">
              <a:latin typeface="Arial Black" panose="020B0A04020102020204"/>
            </a:rPr>
            <a:t>Navigation</a:t>
          </a:r>
          <a:endParaRPr lang="en-US"/>
        </a:p>
      </dgm:t>
    </dgm:pt>
    <dgm:pt modelId="{2D52C36A-6961-40E7-B572-178C1971C287}" type="parTrans" cxnId="{4EEF8639-E70F-44D1-A635-31B1E64D9877}">
      <dgm:prSet/>
      <dgm:spPr/>
      <dgm:t>
        <a:bodyPr/>
        <a:lstStyle/>
        <a:p>
          <a:endParaRPr lang="en-US"/>
        </a:p>
      </dgm:t>
    </dgm:pt>
    <dgm:pt modelId="{E7F20F4C-8C2B-4B8B-8F66-F30E75FC97A9}" type="sibTrans" cxnId="{4EEF8639-E70F-44D1-A635-31B1E64D9877}">
      <dgm:prSet/>
      <dgm:spPr/>
      <dgm:t>
        <a:bodyPr/>
        <a:lstStyle/>
        <a:p>
          <a:endParaRPr lang="en-US"/>
        </a:p>
      </dgm:t>
    </dgm:pt>
    <dgm:pt modelId="{1FB280E9-40F3-40AE-93B6-062BA37C109B}">
      <dgm:prSet phldrT="[Text]" phldr="0"/>
      <dgm:spPr/>
      <dgm:t>
        <a:bodyPr/>
        <a:lstStyle/>
        <a:p>
          <a:pPr rtl="0"/>
          <a:r>
            <a:rPr lang="en-US">
              <a:latin typeface="Arial Black" panose="020B0A04020102020204"/>
            </a:rPr>
            <a:t>Maneuver without Collision</a:t>
          </a:r>
          <a:endParaRPr lang="en-US"/>
        </a:p>
      </dgm:t>
    </dgm:pt>
    <dgm:pt modelId="{12F3C4B2-0DE3-43B5-B3E9-4CE2CF53FB22}" type="parTrans" cxnId="{8EC930DF-7E55-4804-ABB0-D97791D78E74}">
      <dgm:prSet/>
      <dgm:spPr/>
      <dgm:t>
        <a:bodyPr/>
        <a:lstStyle/>
        <a:p>
          <a:endParaRPr lang="en-US"/>
        </a:p>
      </dgm:t>
    </dgm:pt>
    <dgm:pt modelId="{5C833383-EEBA-41A8-B7B4-3C8E8E43274F}" type="sibTrans" cxnId="{8EC930DF-7E55-4804-ABB0-D97791D78E74}">
      <dgm:prSet/>
      <dgm:spPr/>
      <dgm:t>
        <a:bodyPr/>
        <a:lstStyle/>
        <a:p>
          <a:endParaRPr lang="en-US"/>
        </a:p>
      </dgm:t>
    </dgm:pt>
    <dgm:pt modelId="{AF3407E0-E30C-459D-8E9A-66EFD807291B}">
      <dgm:prSet phldrT="[Text]"/>
      <dgm:spPr/>
      <dgm:t>
        <a:bodyPr/>
        <a:lstStyle/>
        <a:p>
          <a:pPr rtl="0"/>
          <a:r>
            <a:rPr lang="en-US">
              <a:latin typeface="Arial Black" panose="020B0A04020102020204"/>
            </a:rPr>
            <a:t>Moves autonomously</a:t>
          </a:r>
          <a:endParaRPr lang="en-US"/>
        </a:p>
      </dgm:t>
    </dgm:pt>
    <dgm:pt modelId="{CBEA09A2-D5D9-4739-969C-7A44DB8CE12F}" type="parTrans" cxnId="{51254585-97E6-4C00-97B7-4F6A2FA73CE4}">
      <dgm:prSet/>
      <dgm:spPr/>
      <dgm:t>
        <a:bodyPr/>
        <a:lstStyle/>
        <a:p>
          <a:endParaRPr lang="en-US"/>
        </a:p>
      </dgm:t>
    </dgm:pt>
    <dgm:pt modelId="{B7ADA435-1DE6-4A2F-9B93-8C5697810212}" type="sibTrans" cxnId="{51254585-97E6-4C00-97B7-4F6A2FA73CE4}">
      <dgm:prSet/>
      <dgm:spPr/>
      <dgm:t>
        <a:bodyPr/>
        <a:lstStyle/>
        <a:p>
          <a:endParaRPr lang="en-US"/>
        </a:p>
      </dgm:t>
    </dgm:pt>
    <dgm:pt modelId="{40CB3F8A-C975-4D90-96C9-5CBF0EF6BA1F}">
      <dgm:prSet phldrT="[Text]"/>
      <dgm:spPr/>
      <dgm:t>
        <a:bodyPr/>
        <a:lstStyle/>
        <a:p>
          <a:pPr rtl="0"/>
          <a:r>
            <a:rPr lang="en-US">
              <a:latin typeface="Arial Black" panose="020B0A04020102020204"/>
            </a:rPr>
            <a:t>Moves under Human Operation</a:t>
          </a:r>
          <a:endParaRPr lang="en-US"/>
        </a:p>
      </dgm:t>
    </dgm:pt>
    <dgm:pt modelId="{1100EE95-D5B4-458A-A7C2-32070FAE7126}" type="parTrans" cxnId="{F6B39BB3-6FEE-4727-AB6A-0C53D1EB2FFB}">
      <dgm:prSet/>
      <dgm:spPr/>
      <dgm:t>
        <a:bodyPr/>
        <a:lstStyle/>
        <a:p>
          <a:endParaRPr lang="en-US"/>
        </a:p>
      </dgm:t>
    </dgm:pt>
    <dgm:pt modelId="{3BB61979-2C7A-49EB-A113-6C7A8F3197C9}" type="sibTrans" cxnId="{F6B39BB3-6FEE-4727-AB6A-0C53D1EB2FFB}">
      <dgm:prSet/>
      <dgm:spPr/>
      <dgm:t>
        <a:bodyPr/>
        <a:lstStyle/>
        <a:p>
          <a:endParaRPr lang="en-US"/>
        </a:p>
      </dgm:t>
    </dgm:pt>
    <dgm:pt modelId="{4DC6B070-F58C-415A-8895-699A6FC1222D}">
      <dgm:prSet phldrT="[Text]" phldr="0"/>
      <dgm:spPr/>
      <dgm:t>
        <a:bodyPr/>
        <a:lstStyle/>
        <a:p>
          <a:pPr rtl="0"/>
          <a:r>
            <a:rPr lang="en-US">
              <a:latin typeface="Arial Black" panose="020B0A04020102020204"/>
            </a:rPr>
            <a:t>Track Inventory</a:t>
          </a:r>
          <a:endParaRPr lang="en-US"/>
        </a:p>
      </dgm:t>
    </dgm:pt>
    <dgm:pt modelId="{D5E4524D-5FCB-4D63-AE11-9301B9560A83}" type="parTrans" cxnId="{26279B75-A65C-4D24-82EC-4B4C97F0653B}">
      <dgm:prSet/>
      <dgm:spPr/>
      <dgm:t>
        <a:bodyPr/>
        <a:lstStyle/>
        <a:p>
          <a:endParaRPr lang="en-US"/>
        </a:p>
      </dgm:t>
    </dgm:pt>
    <dgm:pt modelId="{6FE65138-07F7-4452-96EF-FE48ECF4857B}" type="sibTrans" cxnId="{26279B75-A65C-4D24-82EC-4B4C97F0653B}">
      <dgm:prSet/>
      <dgm:spPr/>
      <dgm:t>
        <a:bodyPr/>
        <a:lstStyle/>
        <a:p>
          <a:endParaRPr lang="en-US"/>
        </a:p>
      </dgm:t>
    </dgm:pt>
    <dgm:pt modelId="{00BBC328-58D0-457E-AFA4-506C08B7A45F}">
      <dgm:prSet phldrT="[Text]" phldr="0"/>
      <dgm:spPr/>
      <dgm:t>
        <a:bodyPr/>
        <a:lstStyle/>
        <a:p>
          <a:pPr rtl="0"/>
          <a:r>
            <a:rPr lang="en-US">
              <a:latin typeface="Arial Black" panose="020B0A04020102020204"/>
            </a:rPr>
            <a:t>Connects to Network</a:t>
          </a:r>
          <a:endParaRPr lang="en-US"/>
        </a:p>
      </dgm:t>
    </dgm:pt>
    <dgm:pt modelId="{B823743D-2669-4692-9CD7-F0A71BE2B878}" type="parTrans" cxnId="{6DA194A0-C85A-4252-91B0-2B99614B9772}">
      <dgm:prSet/>
      <dgm:spPr/>
      <dgm:t>
        <a:bodyPr/>
        <a:lstStyle/>
        <a:p>
          <a:endParaRPr lang="en-US"/>
        </a:p>
      </dgm:t>
    </dgm:pt>
    <dgm:pt modelId="{5836459E-CF63-4A73-9D6C-3F7CF769A1A6}" type="sibTrans" cxnId="{6DA194A0-C85A-4252-91B0-2B99614B9772}">
      <dgm:prSet/>
      <dgm:spPr/>
      <dgm:t>
        <a:bodyPr/>
        <a:lstStyle/>
        <a:p>
          <a:endParaRPr lang="en-US"/>
        </a:p>
      </dgm:t>
    </dgm:pt>
    <dgm:pt modelId="{C6AE865E-C75C-4729-BD0E-9595CFE0D041}">
      <dgm:prSet phldr="0"/>
      <dgm:spPr/>
      <dgm:t>
        <a:bodyPr/>
        <a:lstStyle/>
        <a:p>
          <a:pPr rtl="0"/>
          <a:r>
            <a:rPr lang="en-US">
              <a:latin typeface="Arial Black" panose="020B0A04020102020204"/>
            </a:rPr>
            <a:t> Locates Inventory</a:t>
          </a:r>
        </a:p>
      </dgm:t>
    </dgm:pt>
    <dgm:pt modelId="{5200D932-02CD-457D-9894-AD737F602883}" type="parTrans" cxnId="{A4EC3A1D-644A-4271-9976-8A1DDD2A76DB}">
      <dgm:prSet/>
      <dgm:spPr/>
    </dgm:pt>
    <dgm:pt modelId="{C2A979F6-C6C3-414E-9C3B-0905A8593896}" type="sibTrans" cxnId="{A4EC3A1D-644A-4271-9976-8A1DDD2A76DB}">
      <dgm:prSet/>
      <dgm:spPr/>
    </dgm:pt>
    <dgm:pt modelId="{91C52407-364F-4A33-8C69-C847ED75B951}">
      <dgm:prSet phldr="0"/>
      <dgm:spPr/>
      <dgm:t>
        <a:bodyPr/>
        <a:lstStyle/>
        <a:p>
          <a:pPr rtl="0"/>
          <a:r>
            <a:rPr lang="en-US">
              <a:latin typeface="Arial Black" panose="020B0A04020102020204"/>
            </a:rPr>
            <a:t>Scans Inventory</a:t>
          </a:r>
        </a:p>
      </dgm:t>
    </dgm:pt>
    <dgm:pt modelId="{31F81761-7483-41F2-A111-D56376E928F7}" type="parTrans" cxnId="{75833BEC-C31C-4EE8-9D67-1646593F01C3}">
      <dgm:prSet/>
      <dgm:spPr/>
    </dgm:pt>
    <dgm:pt modelId="{693B9530-5282-4D50-827D-1D86F1BF530F}" type="sibTrans" cxnId="{75833BEC-C31C-4EE8-9D67-1646593F01C3}">
      <dgm:prSet/>
      <dgm:spPr/>
    </dgm:pt>
    <dgm:pt modelId="{BAD45D88-49BF-444A-B758-AF95954B9295}">
      <dgm:prSet phldr="0"/>
      <dgm:spPr/>
      <dgm:t>
        <a:bodyPr/>
        <a:lstStyle/>
        <a:p>
          <a:r>
            <a:rPr lang="en-US">
              <a:latin typeface="Arial Black" panose="020B0A04020102020204"/>
            </a:rPr>
            <a:t>Lane Centering</a:t>
          </a:r>
        </a:p>
      </dgm:t>
    </dgm:pt>
    <dgm:pt modelId="{E4ED279F-4A52-48B2-A253-87858B4B5A8F}" type="parTrans" cxnId="{C7C56B59-9E3E-4224-B17F-99198535144A}">
      <dgm:prSet/>
      <dgm:spPr/>
    </dgm:pt>
    <dgm:pt modelId="{67AE00EB-53E7-4839-B226-0BC42542F5DF}" type="sibTrans" cxnId="{C7C56B59-9E3E-4224-B17F-99198535144A}">
      <dgm:prSet/>
      <dgm:spPr/>
    </dgm:pt>
    <dgm:pt modelId="{AFB007E4-B469-46D8-97BC-638038DEF407}">
      <dgm:prSet phldr="0"/>
      <dgm:spPr/>
      <dgm:t>
        <a:bodyPr/>
        <a:lstStyle/>
        <a:p>
          <a:pPr rtl="0"/>
          <a:r>
            <a:rPr lang="en-US">
              <a:latin typeface="Arial Black" panose="020B0A04020102020204"/>
            </a:rPr>
            <a:t>Obstacle Detection</a:t>
          </a:r>
        </a:p>
      </dgm:t>
    </dgm:pt>
    <dgm:pt modelId="{C2E15A3B-41F8-4CA1-82E7-E237687BDE86}" type="parTrans" cxnId="{2A4EC74A-ADBC-4E11-AD0B-933C7BDA0532}">
      <dgm:prSet/>
      <dgm:spPr/>
    </dgm:pt>
    <dgm:pt modelId="{2A9B1593-5A37-4F33-AEB1-5112806F4D93}" type="sibTrans" cxnId="{2A4EC74A-ADBC-4E11-AD0B-933C7BDA0532}">
      <dgm:prSet/>
      <dgm:spPr/>
    </dgm:pt>
    <dgm:pt modelId="{598198E2-D58E-41CC-A14F-CD8DE714E9C0}" type="pres">
      <dgm:prSet presAssocID="{0F761212-BA32-4272-BCF4-D3A09F6566EC}" presName="hierChild1" presStyleCnt="0">
        <dgm:presLayoutVars>
          <dgm:chPref val="1"/>
          <dgm:dir/>
          <dgm:animOne val="branch"/>
          <dgm:animLvl val="lvl"/>
          <dgm:resizeHandles/>
        </dgm:presLayoutVars>
      </dgm:prSet>
      <dgm:spPr/>
      <dgm:t>
        <a:bodyPr/>
        <a:lstStyle/>
        <a:p>
          <a:endParaRPr lang="en-US"/>
        </a:p>
      </dgm:t>
    </dgm:pt>
    <dgm:pt modelId="{B50218F1-E4F8-424D-AD61-E455C42AFE57}" type="pres">
      <dgm:prSet presAssocID="{E7B2F74A-B7E0-43BF-BD38-FC0A66F1D689}" presName="hierRoot1" presStyleCnt="0"/>
      <dgm:spPr/>
    </dgm:pt>
    <dgm:pt modelId="{6473F4DB-A799-4EEA-8C6C-C0AFF7446A1B}" type="pres">
      <dgm:prSet presAssocID="{E7B2F74A-B7E0-43BF-BD38-FC0A66F1D689}" presName="composite" presStyleCnt="0"/>
      <dgm:spPr/>
    </dgm:pt>
    <dgm:pt modelId="{A5C0A5A3-F62A-4487-B2C7-FA2771A0541D}" type="pres">
      <dgm:prSet presAssocID="{E7B2F74A-B7E0-43BF-BD38-FC0A66F1D689}" presName="background" presStyleLbl="node0" presStyleIdx="0" presStyleCnt="1"/>
      <dgm:spPr/>
    </dgm:pt>
    <dgm:pt modelId="{E9C99934-DBCA-461F-8752-D275CD545836}" type="pres">
      <dgm:prSet presAssocID="{E7B2F74A-B7E0-43BF-BD38-FC0A66F1D689}" presName="text" presStyleLbl="fgAcc0" presStyleIdx="0" presStyleCnt="1">
        <dgm:presLayoutVars>
          <dgm:chPref val="3"/>
        </dgm:presLayoutVars>
      </dgm:prSet>
      <dgm:spPr/>
      <dgm:t>
        <a:bodyPr/>
        <a:lstStyle/>
        <a:p>
          <a:endParaRPr lang="en-US"/>
        </a:p>
      </dgm:t>
    </dgm:pt>
    <dgm:pt modelId="{E936EBF9-570E-4778-BC21-E185E6D9116C}" type="pres">
      <dgm:prSet presAssocID="{E7B2F74A-B7E0-43BF-BD38-FC0A66F1D689}" presName="hierChild2" presStyleCnt="0"/>
      <dgm:spPr/>
    </dgm:pt>
    <dgm:pt modelId="{631823D7-BD0A-4CF9-A399-CD827F8CF250}" type="pres">
      <dgm:prSet presAssocID="{12F3C4B2-0DE3-43B5-B3E9-4CE2CF53FB22}" presName="Name10" presStyleLbl="parChTrans1D2" presStyleIdx="0" presStyleCnt="2"/>
      <dgm:spPr/>
      <dgm:t>
        <a:bodyPr/>
        <a:lstStyle/>
        <a:p>
          <a:endParaRPr lang="en-US"/>
        </a:p>
      </dgm:t>
    </dgm:pt>
    <dgm:pt modelId="{686370BD-3D1A-4494-B321-5B86052FF3EA}" type="pres">
      <dgm:prSet presAssocID="{1FB280E9-40F3-40AE-93B6-062BA37C109B}" presName="hierRoot2" presStyleCnt="0"/>
      <dgm:spPr/>
    </dgm:pt>
    <dgm:pt modelId="{FF361060-9EDF-4FC6-ACAA-CD52BB3C75EE}" type="pres">
      <dgm:prSet presAssocID="{1FB280E9-40F3-40AE-93B6-062BA37C109B}" presName="composite2" presStyleCnt="0"/>
      <dgm:spPr/>
    </dgm:pt>
    <dgm:pt modelId="{1D05FA29-7425-4571-97FF-771F0D639C37}" type="pres">
      <dgm:prSet presAssocID="{1FB280E9-40F3-40AE-93B6-062BA37C109B}" presName="background2" presStyleLbl="node2" presStyleIdx="0" presStyleCnt="2"/>
      <dgm:spPr/>
    </dgm:pt>
    <dgm:pt modelId="{41426F5C-1394-4C98-ADCA-C55870660E80}" type="pres">
      <dgm:prSet presAssocID="{1FB280E9-40F3-40AE-93B6-062BA37C109B}" presName="text2" presStyleLbl="fgAcc2" presStyleIdx="0" presStyleCnt="2">
        <dgm:presLayoutVars>
          <dgm:chPref val="3"/>
        </dgm:presLayoutVars>
      </dgm:prSet>
      <dgm:spPr/>
      <dgm:t>
        <a:bodyPr/>
        <a:lstStyle/>
        <a:p>
          <a:endParaRPr lang="en-US"/>
        </a:p>
      </dgm:t>
    </dgm:pt>
    <dgm:pt modelId="{EB74BA2B-3036-4D9F-ACA1-580241F514CF}" type="pres">
      <dgm:prSet presAssocID="{1FB280E9-40F3-40AE-93B6-062BA37C109B}" presName="hierChild3" presStyleCnt="0"/>
      <dgm:spPr/>
    </dgm:pt>
    <dgm:pt modelId="{6B7AA6B9-0B80-4F6E-B8FA-8E1B4BEB03BB}" type="pres">
      <dgm:prSet presAssocID="{CBEA09A2-D5D9-4739-969C-7A44DB8CE12F}" presName="Name17" presStyleLbl="parChTrans1D3" presStyleIdx="0" presStyleCnt="5"/>
      <dgm:spPr/>
      <dgm:t>
        <a:bodyPr/>
        <a:lstStyle/>
        <a:p>
          <a:endParaRPr lang="en-US"/>
        </a:p>
      </dgm:t>
    </dgm:pt>
    <dgm:pt modelId="{3745414D-08E6-4C10-8636-8818575EF091}" type="pres">
      <dgm:prSet presAssocID="{AF3407E0-E30C-459D-8E9A-66EFD807291B}" presName="hierRoot3" presStyleCnt="0"/>
      <dgm:spPr/>
    </dgm:pt>
    <dgm:pt modelId="{CAD0768E-A90E-4ECF-AA33-1E4F248213D2}" type="pres">
      <dgm:prSet presAssocID="{AF3407E0-E30C-459D-8E9A-66EFD807291B}" presName="composite3" presStyleCnt="0"/>
      <dgm:spPr/>
    </dgm:pt>
    <dgm:pt modelId="{BB1879A5-A33B-442B-80F1-4E32019AB91B}" type="pres">
      <dgm:prSet presAssocID="{AF3407E0-E30C-459D-8E9A-66EFD807291B}" presName="background3" presStyleLbl="node3" presStyleIdx="0" presStyleCnt="5"/>
      <dgm:spPr/>
    </dgm:pt>
    <dgm:pt modelId="{0F7ACADF-C1D2-48DC-9A2C-D83C0365BE85}" type="pres">
      <dgm:prSet presAssocID="{AF3407E0-E30C-459D-8E9A-66EFD807291B}" presName="text3" presStyleLbl="fgAcc3" presStyleIdx="0" presStyleCnt="5">
        <dgm:presLayoutVars>
          <dgm:chPref val="3"/>
        </dgm:presLayoutVars>
      </dgm:prSet>
      <dgm:spPr/>
      <dgm:t>
        <a:bodyPr/>
        <a:lstStyle/>
        <a:p>
          <a:endParaRPr lang="en-US"/>
        </a:p>
      </dgm:t>
    </dgm:pt>
    <dgm:pt modelId="{0CB38366-CF53-4AD0-9CB1-19B85A441F51}" type="pres">
      <dgm:prSet presAssocID="{AF3407E0-E30C-459D-8E9A-66EFD807291B}" presName="hierChild4" presStyleCnt="0"/>
      <dgm:spPr/>
    </dgm:pt>
    <dgm:pt modelId="{6EB58D95-D66B-4C20-9A90-3A6645C04C99}" type="pres">
      <dgm:prSet presAssocID="{E4ED279F-4A52-48B2-A253-87858B4B5A8F}" presName="Name23" presStyleLbl="parChTrans1D4" presStyleIdx="0" presStyleCnt="2"/>
      <dgm:spPr/>
    </dgm:pt>
    <dgm:pt modelId="{9B52319A-E7F7-4F31-94DF-1FA3FC328121}" type="pres">
      <dgm:prSet presAssocID="{BAD45D88-49BF-444A-B758-AF95954B9295}" presName="hierRoot4" presStyleCnt="0"/>
      <dgm:spPr/>
    </dgm:pt>
    <dgm:pt modelId="{6146378F-EA06-4094-9AC9-02D7A6F58B5D}" type="pres">
      <dgm:prSet presAssocID="{BAD45D88-49BF-444A-B758-AF95954B9295}" presName="composite4" presStyleCnt="0"/>
      <dgm:spPr/>
    </dgm:pt>
    <dgm:pt modelId="{69DF6F2D-CC8D-42B2-A437-605C1E5ED3A8}" type="pres">
      <dgm:prSet presAssocID="{BAD45D88-49BF-444A-B758-AF95954B9295}" presName="background4" presStyleLbl="node4" presStyleIdx="0" presStyleCnt="2"/>
      <dgm:spPr/>
    </dgm:pt>
    <dgm:pt modelId="{84918D49-6E6B-42D9-AB14-95243E17DD56}" type="pres">
      <dgm:prSet presAssocID="{BAD45D88-49BF-444A-B758-AF95954B9295}" presName="text4" presStyleLbl="fgAcc4" presStyleIdx="0" presStyleCnt="2">
        <dgm:presLayoutVars>
          <dgm:chPref val="3"/>
        </dgm:presLayoutVars>
      </dgm:prSet>
      <dgm:spPr/>
      <dgm:t>
        <a:bodyPr/>
        <a:lstStyle/>
        <a:p>
          <a:endParaRPr lang="en-US"/>
        </a:p>
      </dgm:t>
    </dgm:pt>
    <dgm:pt modelId="{CAF7A5BC-ED1A-4A79-A891-7EE67AC7B318}" type="pres">
      <dgm:prSet presAssocID="{BAD45D88-49BF-444A-B758-AF95954B9295}" presName="hierChild5" presStyleCnt="0"/>
      <dgm:spPr/>
    </dgm:pt>
    <dgm:pt modelId="{E1001A4D-AA7C-4065-AD14-39966190E36F}" type="pres">
      <dgm:prSet presAssocID="{C2E15A3B-41F8-4CA1-82E7-E237687BDE86}" presName="Name23" presStyleLbl="parChTrans1D4" presStyleIdx="1" presStyleCnt="2"/>
      <dgm:spPr/>
    </dgm:pt>
    <dgm:pt modelId="{9D6F554A-2383-4A36-A140-A9C6AFA9AD27}" type="pres">
      <dgm:prSet presAssocID="{AFB007E4-B469-46D8-97BC-638038DEF407}" presName="hierRoot4" presStyleCnt="0"/>
      <dgm:spPr/>
    </dgm:pt>
    <dgm:pt modelId="{B47A442F-69C5-435C-A89E-A09C62135345}" type="pres">
      <dgm:prSet presAssocID="{AFB007E4-B469-46D8-97BC-638038DEF407}" presName="composite4" presStyleCnt="0"/>
      <dgm:spPr/>
    </dgm:pt>
    <dgm:pt modelId="{3EEA718C-8198-42ED-9BB9-432442573ACB}" type="pres">
      <dgm:prSet presAssocID="{AFB007E4-B469-46D8-97BC-638038DEF407}" presName="background4" presStyleLbl="node4" presStyleIdx="1" presStyleCnt="2"/>
      <dgm:spPr/>
    </dgm:pt>
    <dgm:pt modelId="{9EC890B5-24C0-4072-A253-381844F54356}" type="pres">
      <dgm:prSet presAssocID="{AFB007E4-B469-46D8-97BC-638038DEF407}" presName="text4" presStyleLbl="fgAcc4" presStyleIdx="1" presStyleCnt="2">
        <dgm:presLayoutVars>
          <dgm:chPref val="3"/>
        </dgm:presLayoutVars>
      </dgm:prSet>
      <dgm:spPr/>
      <dgm:t>
        <a:bodyPr/>
        <a:lstStyle/>
        <a:p>
          <a:endParaRPr lang="en-US"/>
        </a:p>
      </dgm:t>
    </dgm:pt>
    <dgm:pt modelId="{9A791D73-B1FF-4E51-B517-410B28C05B5D}" type="pres">
      <dgm:prSet presAssocID="{AFB007E4-B469-46D8-97BC-638038DEF407}" presName="hierChild5" presStyleCnt="0"/>
      <dgm:spPr/>
    </dgm:pt>
    <dgm:pt modelId="{61F61488-720A-49D6-BC09-696E08315F01}" type="pres">
      <dgm:prSet presAssocID="{1100EE95-D5B4-458A-A7C2-32070FAE7126}" presName="Name17" presStyleLbl="parChTrans1D3" presStyleIdx="1" presStyleCnt="5"/>
      <dgm:spPr/>
      <dgm:t>
        <a:bodyPr/>
        <a:lstStyle/>
        <a:p>
          <a:endParaRPr lang="en-US"/>
        </a:p>
      </dgm:t>
    </dgm:pt>
    <dgm:pt modelId="{12009E89-D9AC-4FFB-B169-43BCD6D4A2C0}" type="pres">
      <dgm:prSet presAssocID="{40CB3F8A-C975-4D90-96C9-5CBF0EF6BA1F}" presName="hierRoot3" presStyleCnt="0"/>
      <dgm:spPr/>
    </dgm:pt>
    <dgm:pt modelId="{782AB4EF-AF79-4265-80EC-E8ED71B6CBA1}" type="pres">
      <dgm:prSet presAssocID="{40CB3F8A-C975-4D90-96C9-5CBF0EF6BA1F}" presName="composite3" presStyleCnt="0"/>
      <dgm:spPr/>
    </dgm:pt>
    <dgm:pt modelId="{3AD608DD-7997-45C9-A5B2-2DD6315F0720}" type="pres">
      <dgm:prSet presAssocID="{40CB3F8A-C975-4D90-96C9-5CBF0EF6BA1F}" presName="background3" presStyleLbl="node3" presStyleIdx="1" presStyleCnt="5"/>
      <dgm:spPr/>
    </dgm:pt>
    <dgm:pt modelId="{D1BA4F0A-4DB3-4696-BDFA-D8C25AA2A16F}" type="pres">
      <dgm:prSet presAssocID="{40CB3F8A-C975-4D90-96C9-5CBF0EF6BA1F}" presName="text3" presStyleLbl="fgAcc3" presStyleIdx="1" presStyleCnt="5">
        <dgm:presLayoutVars>
          <dgm:chPref val="3"/>
        </dgm:presLayoutVars>
      </dgm:prSet>
      <dgm:spPr/>
      <dgm:t>
        <a:bodyPr/>
        <a:lstStyle/>
        <a:p>
          <a:endParaRPr lang="en-US"/>
        </a:p>
      </dgm:t>
    </dgm:pt>
    <dgm:pt modelId="{D8A51585-7A80-4CEB-AD7B-E4D615774824}" type="pres">
      <dgm:prSet presAssocID="{40CB3F8A-C975-4D90-96C9-5CBF0EF6BA1F}" presName="hierChild4" presStyleCnt="0"/>
      <dgm:spPr/>
    </dgm:pt>
    <dgm:pt modelId="{6B47831F-B4DF-4B7F-B528-DE4CEC1EF7EA}" type="pres">
      <dgm:prSet presAssocID="{D5E4524D-5FCB-4D63-AE11-9301B9560A83}" presName="Name10" presStyleLbl="parChTrans1D2" presStyleIdx="1" presStyleCnt="2"/>
      <dgm:spPr/>
      <dgm:t>
        <a:bodyPr/>
        <a:lstStyle/>
        <a:p>
          <a:endParaRPr lang="en-US"/>
        </a:p>
      </dgm:t>
    </dgm:pt>
    <dgm:pt modelId="{4EA86B9C-D4F7-4C9B-AFE7-EF0F386C1F8C}" type="pres">
      <dgm:prSet presAssocID="{4DC6B070-F58C-415A-8895-699A6FC1222D}" presName="hierRoot2" presStyleCnt="0"/>
      <dgm:spPr/>
    </dgm:pt>
    <dgm:pt modelId="{8C08D103-C98B-4DCC-ACF6-1DF66A4736B1}" type="pres">
      <dgm:prSet presAssocID="{4DC6B070-F58C-415A-8895-699A6FC1222D}" presName="composite2" presStyleCnt="0"/>
      <dgm:spPr/>
    </dgm:pt>
    <dgm:pt modelId="{15099E1A-5ED8-443C-8848-E9494C876FF7}" type="pres">
      <dgm:prSet presAssocID="{4DC6B070-F58C-415A-8895-699A6FC1222D}" presName="background2" presStyleLbl="node2" presStyleIdx="1" presStyleCnt="2"/>
      <dgm:spPr/>
    </dgm:pt>
    <dgm:pt modelId="{82468080-F96E-452B-A02D-AC351FA5ED09}" type="pres">
      <dgm:prSet presAssocID="{4DC6B070-F58C-415A-8895-699A6FC1222D}" presName="text2" presStyleLbl="fgAcc2" presStyleIdx="1" presStyleCnt="2">
        <dgm:presLayoutVars>
          <dgm:chPref val="3"/>
        </dgm:presLayoutVars>
      </dgm:prSet>
      <dgm:spPr/>
      <dgm:t>
        <a:bodyPr/>
        <a:lstStyle/>
        <a:p>
          <a:endParaRPr lang="en-US"/>
        </a:p>
      </dgm:t>
    </dgm:pt>
    <dgm:pt modelId="{C5ABFF62-6169-4C35-954B-2E04D6B62F8A}" type="pres">
      <dgm:prSet presAssocID="{4DC6B070-F58C-415A-8895-699A6FC1222D}" presName="hierChild3" presStyleCnt="0"/>
      <dgm:spPr/>
    </dgm:pt>
    <dgm:pt modelId="{716A4A86-3ABE-45CF-BBBE-9EA5E60582D8}" type="pres">
      <dgm:prSet presAssocID="{B823743D-2669-4692-9CD7-F0A71BE2B878}" presName="Name17" presStyleLbl="parChTrans1D3" presStyleIdx="2" presStyleCnt="5"/>
      <dgm:spPr/>
      <dgm:t>
        <a:bodyPr/>
        <a:lstStyle/>
        <a:p>
          <a:endParaRPr lang="en-US"/>
        </a:p>
      </dgm:t>
    </dgm:pt>
    <dgm:pt modelId="{4D8EBE6A-A240-4D55-8D97-D6A2E1CA5BC9}" type="pres">
      <dgm:prSet presAssocID="{00BBC328-58D0-457E-AFA4-506C08B7A45F}" presName="hierRoot3" presStyleCnt="0"/>
      <dgm:spPr/>
    </dgm:pt>
    <dgm:pt modelId="{076554A8-6C8A-49FD-A98C-E9AD078E03AC}" type="pres">
      <dgm:prSet presAssocID="{00BBC328-58D0-457E-AFA4-506C08B7A45F}" presName="composite3" presStyleCnt="0"/>
      <dgm:spPr/>
    </dgm:pt>
    <dgm:pt modelId="{A8AC3CD3-BEBA-454A-8498-3F1FFCD57A34}" type="pres">
      <dgm:prSet presAssocID="{00BBC328-58D0-457E-AFA4-506C08B7A45F}" presName="background3" presStyleLbl="node3" presStyleIdx="2" presStyleCnt="5"/>
      <dgm:spPr/>
    </dgm:pt>
    <dgm:pt modelId="{FEA266C0-6D39-493F-8077-FDD728265B05}" type="pres">
      <dgm:prSet presAssocID="{00BBC328-58D0-457E-AFA4-506C08B7A45F}" presName="text3" presStyleLbl="fgAcc3" presStyleIdx="2" presStyleCnt="5">
        <dgm:presLayoutVars>
          <dgm:chPref val="3"/>
        </dgm:presLayoutVars>
      </dgm:prSet>
      <dgm:spPr/>
      <dgm:t>
        <a:bodyPr/>
        <a:lstStyle/>
        <a:p>
          <a:endParaRPr lang="en-US"/>
        </a:p>
      </dgm:t>
    </dgm:pt>
    <dgm:pt modelId="{24A68F38-FF50-460F-8439-90A527B8F55B}" type="pres">
      <dgm:prSet presAssocID="{00BBC328-58D0-457E-AFA4-506C08B7A45F}" presName="hierChild4" presStyleCnt="0"/>
      <dgm:spPr/>
    </dgm:pt>
    <dgm:pt modelId="{92DA29D2-8D14-4090-9BB7-F4A6A60A28CF}" type="pres">
      <dgm:prSet presAssocID="{5200D932-02CD-457D-9894-AD737F602883}" presName="Name17" presStyleLbl="parChTrans1D3" presStyleIdx="3" presStyleCnt="5"/>
      <dgm:spPr/>
    </dgm:pt>
    <dgm:pt modelId="{56756B68-38BE-45FB-971A-CBC74FBD7179}" type="pres">
      <dgm:prSet presAssocID="{C6AE865E-C75C-4729-BD0E-9595CFE0D041}" presName="hierRoot3" presStyleCnt="0"/>
      <dgm:spPr/>
    </dgm:pt>
    <dgm:pt modelId="{84D1296E-1AA9-43D0-B216-6586C61FD305}" type="pres">
      <dgm:prSet presAssocID="{C6AE865E-C75C-4729-BD0E-9595CFE0D041}" presName="composite3" presStyleCnt="0"/>
      <dgm:spPr/>
    </dgm:pt>
    <dgm:pt modelId="{C8FAFB08-6467-42C7-AE8A-D02FD055529F}" type="pres">
      <dgm:prSet presAssocID="{C6AE865E-C75C-4729-BD0E-9595CFE0D041}" presName="background3" presStyleLbl="node3" presStyleIdx="3" presStyleCnt="5"/>
      <dgm:spPr/>
    </dgm:pt>
    <dgm:pt modelId="{5EB997CB-6F07-4FEB-94A1-7AC4E3450D9E}" type="pres">
      <dgm:prSet presAssocID="{C6AE865E-C75C-4729-BD0E-9595CFE0D041}" presName="text3" presStyleLbl="fgAcc3" presStyleIdx="3" presStyleCnt="5">
        <dgm:presLayoutVars>
          <dgm:chPref val="3"/>
        </dgm:presLayoutVars>
      </dgm:prSet>
      <dgm:spPr/>
      <dgm:t>
        <a:bodyPr/>
        <a:lstStyle/>
        <a:p>
          <a:endParaRPr lang="en-US"/>
        </a:p>
      </dgm:t>
    </dgm:pt>
    <dgm:pt modelId="{31D73F0B-278B-4904-A2FC-3E480BCA20EA}" type="pres">
      <dgm:prSet presAssocID="{C6AE865E-C75C-4729-BD0E-9595CFE0D041}" presName="hierChild4" presStyleCnt="0"/>
      <dgm:spPr/>
    </dgm:pt>
    <dgm:pt modelId="{967D016D-BF0D-4D33-8B30-D8F06BCC70E4}" type="pres">
      <dgm:prSet presAssocID="{31F81761-7483-41F2-A111-D56376E928F7}" presName="Name17" presStyleLbl="parChTrans1D3" presStyleIdx="4" presStyleCnt="5"/>
      <dgm:spPr/>
    </dgm:pt>
    <dgm:pt modelId="{E15063EA-60C8-48B5-A00E-F6774F6402DD}" type="pres">
      <dgm:prSet presAssocID="{91C52407-364F-4A33-8C69-C847ED75B951}" presName="hierRoot3" presStyleCnt="0"/>
      <dgm:spPr/>
    </dgm:pt>
    <dgm:pt modelId="{772BB429-5EF6-4593-BA14-A7543C0A6B22}" type="pres">
      <dgm:prSet presAssocID="{91C52407-364F-4A33-8C69-C847ED75B951}" presName="composite3" presStyleCnt="0"/>
      <dgm:spPr/>
    </dgm:pt>
    <dgm:pt modelId="{AA66C318-B37D-4C8E-BCCC-1E8CF3696ADE}" type="pres">
      <dgm:prSet presAssocID="{91C52407-364F-4A33-8C69-C847ED75B951}" presName="background3" presStyleLbl="node3" presStyleIdx="4" presStyleCnt="5"/>
      <dgm:spPr/>
    </dgm:pt>
    <dgm:pt modelId="{4CA005BD-0EBD-446F-893C-CED11E0F51F4}" type="pres">
      <dgm:prSet presAssocID="{91C52407-364F-4A33-8C69-C847ED75B951}" presName="text3" presStyleLbl="fgAcc3" presStyleIdx="4" presStyleCnt="5">
        <dgm:presLayoutVars>
          <dgm:chPref val="3"/>
        </dgm:presLayoutVars>
      </dgm:prSet>
      <dgm:spPr/>
      <dgm:t>
        <a:bodyPr/>
        <a:lstStyle/>
        <a:p>
          <a:endParaRPr lang="en-US"/>
        </a:p>
      </dgm:t>
    </dgm:pt>
    <dgm:pt modelId="{7DFFC9EA-B921-442E-9D80-8DB765C75FFB}" type="pres">
      <dgm:prSet presAssocID="{91C52407-364F-4A33-8C69-C847ED75B951}" presName="hierChild4" presStyleCnt="0"/>
      <dgm:spPr/>
    </dgm:pt>
  </dgm:ptLst>
  <dgm:cxnLst>
    <dgm:cxn modelId="{1A4EEBE2-51A1-4040-93E7-583E6D1B85EE}" type="presOf" srcId="{40CB3F8A-C975-4D90-96C9-5CBF0EF6BA1F}" destId="{D1BA4F0A-4DB3-4696-BDFA-D8C25AA2A16F}" srcOrd="0" destOrd="0" presId="urn:microsoft.com/office/officeart/2005/8/layout/hierarchy1"/>
    <dgm:cxn modelId="{0426DC1C-3610-4C20-AA1E-FF35E7B0CC49}" type="presOf" srcId="{AF3407E0-E30C-459D-8E9A-66EFD807291B}" destId="{0F7ACADF-C1D2-48DC-9A2C-D83C0365BE85}" srcOrd="0" destOrd="0" presId="urn:microsoft.com/office/officeart/2005/8/layout/hierarchy1"/>
    <dgm:cxn modelId="{2A4EC74A-ADBC-4E11-AD0B-933C7BDA0532}" srcId="{AF3407E0-E30C-459D-8E9A-66EFD807291B}" destId="{AFB007E4-B469-46D8-97BC-638038DEF407}" srcOrd="1" destOrd="0" parTransId="{C2E15A3B-41F8-4CA1-82E7-E237687BDE86}" sibTransId="{2A9B1593-5A37-4F33-AEB1-5112806F4D93}"/>
    <dgm:cxn modelId="{19153A73-0103-4016-87BD-8D53FCDD66B4}" type="presOf" srcId="{E7B2F74A-B7E0-43BF-BD38-FC0A66F1D689}" destId="{E9C99934-DBCA-461F-8752-D275CD545836}" srcOrd="0" destOrd="0" presId="urn:microsoft.com/office/officeart/2005/8/layout/hierarchy1"/>
    <dgm:cxn modelId="{A4EC3A1D-644A-4271-9976-8A1DDD2A76DB}" srcId="{4DC6B070-F58C-415A-8895-699A6FC1222D}" destId="{C6AE865E-C75C-4729-BD0E-9595CFE0D041}" srcOrd="1" destOrd="0" parTransId="{5200D932-02CD-457D-9894-AD737F602883}" sibTransId="{C2A979F6-C6C3-414E-9C3B-0905A8593896}"/>
    <dgm:cxn modelId="{F6B39BB3-6FEE-4727-AB6A-0C53D1EB2FFB}" srcId="{1FB280E9-40F3-40AE-93B6-062BA37C109B}" destId="{40CB3F8A-C975-4D90-96C9-5CBF0EF6BA1F}" srcOrd="1" destOrd="0" parTransId="{1100EE95-D5B4-458A-A7C2-32070FAE7126}" sibTransId="{3BB61979-2C7A-49EB-A113-6C7A8F3197C9}"/>
    <dgm:cxn modelId="{51254585-97E6-4C00-97B7-4F6A2FA73CE4}" srcId="{1FB280E9-40F3-40AE-93B6-062BA37C109B}" destId="{AF3407E0-E30C-459D-8E9A-66EFD807291B}" srcOrd="0" destOrd="0" parTransId="{CBEA09A2-D5D9-4739-969C-7A44DB8CE12F}" sibTransId="{B7ADA435-1DE6-4A2F-9B93-8C5697810212}"/>
    <dgm:cxn modelId="{137BAEAF-950A-4F57-87BE-5EB58CDD7D96}" type="presOf" srcId="{91C52407-364F-4A33-8C69-C847ED75B951}" destId="{4CA005BD-0EBD-446F-893C-CED11E0F51F4}" srcOrd="0" destOrd="0" presId="urn:microsoft.com/office/officeart/2005/8/layout/hierarchy1"/>
    <dgm:cxn modelId="{34BB5D2D-6D0B-4E12-B2FB-7064232CFE9B}" type="presOf" srcId="{1FB280E9-40F3-40AE-93B6-062BA37C109B}" destId="{41426F5C-1394-4C98-ADCA-C55870660E80}" srcOrd="0" destOrd="0" presId="urn:microsoft.com/office/officeart/2005/8/layout/hierarchy1"/>
    <dgm:cxn modelId="{6DA194A0-C85A-4252-91B0-2B99614B9772}" srcId="{4DC6B070-F58C-415A-8895-699A6FC1222D}" destId="{00BBC328-58D0-457E-AFA4-506C08B7A45F}" srcOrd="0" destOrd="0" parTransId="{B823743D-2669-4692-9CD7-F0A71BE2B878}" sibTransId="{5836459E-CF63-4A73-9D6C-3F7CF769A1A6}"/>
    <dgm:cxn modelId="{B3F737B2-BA02-4EA6-866E-DDC0C621196C}" type="presOf" srcId="{D5E4524D-5FCB-4D63-AE11-9301B9560A83}" destId="{6B47831F-B4DF-4B7F-B528-DE4CEC1EF7EA}" srcOrd="0" destOrd="0" presId="urn:microsoft.com/office/officeart/2005/8/layout/hierarchy1"/>
    <dgm:cxn modelId="{C8A2BAF7-067B-451F-8DE4-6CDB90263B42}" type="presOf" srcId="{E4ED279F-4A52-48B2-A253-87858B4B5A8F}" destId="{6EB58D95-D66B-4C20-9A90-3A6645C04C99}" srcOrd="0" destOrd="0" presId="urn:microsoft.com/office/officeart/2005/8/layout/hierarchy1"/>
    <dgm:cxn modelId="{26279B75-A65C-4D24-82EC-4B4C97F0653B}" srcId="{E7B2F74A-B7E0-43BF-BD38-FC0A66F1D689}" destId="{4DC6B070-F58C-415A-8895-699A6FC1222D}" srcOrd="1" destOrd="0" parTransId="{D5E4524D-5FCB-4D63-AE11-9301B9560A83}" sibTransId="{6FE65138-07F7-4452-96EF-FE48ECF4857B}"/>
    <dgm:cxn modelId="{BFA5C794-B22F-40D6-81E0-CDF5CC27CAD3}" type="presOf" srcId="{1100EE95-D5B4-458A-A7C2-32070FAE7126}" destId="{61F61488-720A-49D6-BC09-696E08315F01}" srcOrd="0" destOrd="0" presId="urn:microsoft.com/office/officeart/2005/8/layout/hierarchy1"/>
    <dgm:cxn modelId="{FF8D8A49-8263-41FC-9B29-8658964D2718}" type="presOf" srcId="{00BBC328-58D0-457E-AFA4-506C08B7A45F}" destId="{FEA266C0-6D39-493F-8077-FDD728265B05}" srcOrd="0" destOrd="0" presId="urn:microsoft.com/office/officeart/2005/8/layout/hierarchy1"/>
    <dgm:cxn modelId="{F6137683-68F7-4EFA-90B4-855463CA4075}" type="presOf" srcId="{4DC6B070-F58C-415A-8895-699A6FC1222D}" destId="{82468080-F96E-452B-A02D-AC351FA5ED09}" srcOrd="0" destOrd="0" presId="urn:microsoft.com/office/officeart/2005/8/layout/hierarchy1"/>
    <dgm:cxn modelId="{08909B78-6C69-4499-B0C2-54F91E59B0EF}" type="presOf" srcId="{B823743D-2669-4692-9CD7-F0A71BE2B878}" destId="{716A4A86-3ABE-45CF-BBBE-9EA5E60582D8}" srcOrd="0" destOrd="0" presId="urn:microsoft.com/office/officeart/2005/8/layout/hierarchy1"/>
    <dgm:cxn modelId="{8B841C35-4897-4CC4-9FF0-7B20779BBF9E}" type="presOf" srcId="{12F3C4B2-0DE3-43B5-B3E9-4CE2CF53FB22}" destId="{631823D7-BD0A-4CF9-A399-CD827F8CF250}" srcOrd="0" destOrd="0" presId="urn:microsoft.com/office/officeart/2005/8/layout/hierarchy1"/>
    <dgm:cxn modelId="{A4901606-65D7-494C-8736-0AE9D715A7FD}" type="presOf" srcId="{AFB007E4-B469-46D8-97BC-638038DEF407}" destId="{9EC890B5-24C0-4072-A253-381844F54356}" srcOrd="0" destOrd="0" presId="urn:microsoft.com/office/officeart/2005/8/layout/hierarchy1"/>
    <dgm:cxn modelId="{BC8EE700-42E1-413D-8764-082050410DC1}" type="presOf" srcId="{31F81761-7483-41F2-A111-D56376E928F7}" destId="{967D016D-BF0D-4D33-8B30-D8F06BCC70E4}" srcOrd="0" destOrd="0" presId="urn:microsoft.com/office/officeart/2005/8/layout/hierarchy1"/>
    <dgm:cxn modelId="{831DEA4E-4725-44BA-A997-B5A57C4430C5}" type="presOf" srcId="{C6AE865E-C75C-4729-BD0E-9595CFE0D041}" destId="{5EB997CB-6F07-4FEB-94A1-7AC4E3450D9E}" srcOrd="0" destOrd="0" presId="urn:microsoft.com/office/officeart/2005/8/layout/hierarchy1"/>
    <dgm:cxn modelId="{4EEF8639-E70F-44D1-A635-31B1E64D9877}" srcId="{0F761212-BA32-4272-BCF4-D3A09F6566EC}" destId="{E7B2F74A-B7E0-43BF-BD38-FC0A66F1D689}" srcOrd="0" destOrd="0" parTransId="{2D52C36A-6961-40E7-B572-178C1971C287}" sibTransId="{E7F20F4C-8C2B-4B8B-8F66-F30E75FC97A9}"/>
    <dgm:cxn modelId="{483113DC-C5E5-4059-857D-440ECF8922AB}" type="presOf" srcId="{BAD45D88-49BF-444A-B758-AF95954B9295}" destId="{84918D49-6E6B-42D9-AB14-95243E17DD56}" srcOrd="0" destOrd="0" presId="urn:microsoft.com/office/officeart/2005/8/layout/hierarchy1"/>
    <dgm:cxn modelId="{8EC930DF-7E55-4804-ABB0-D97791D78E74}" srcId="{E7B2F74A-B7E0-43BF-BD38-FC0A66F1D689}" destId="{1FB280E9-40F3-40AE-93B6-062BA37C109B}" srcOrd="0" destOrd="0" parTransId="{12F3C4B2-0DE3-43B5-B3E9-4CE2CF53FB22}" sibTransId="{5C833383-EEBA-41A8-B7B4-3C8E8E43274F}"/>
    <dgm:cxn modelId="{78CD1732-294B-45B6-ADCF-3FD196FE4ED2}" type="presOf" srcId="{CBEA09A2-D5D9-4739-969C-7A44DB8CE12F}" destId="{6B7AA6B9-0B80-4F6E-B8FA-8E1B4BEB03BB}" srcOrd="0" destOrd="0" presId="urn:microsoft.com/office/officeart/2005/8/layout/hierarchy1"/>
    <dgm:cxn modelId="{75833BEC-C31C-4EE8-9D67-1646593F01C3}" srcId="{4DC6B070-F58C-415A-8895-699A6FC1222D}" destId="{91C52407-364F-4A33-8C69-C847ED75B951}" srcOrd="2" destOrd="0" parTransId="{31F81761-7483-41F2-A111-D56376E928F7}" sibTransId="{693B9530-5282-4D50-827D-1D86F1BF530F}"/>
    <dgm:cxn modelId="{4DA97D32-EC8E-4326-AECE-B198CE5C80BA}" type="presOf" srcId="{C2E15A3B-41F8-4CA1-82E7-E237687BDE86}" destId="{E1001A4D-AA7C-4065-AD14-39966190E36F}" srcOrd="0" destOrd="0" presId="urn:microsoft.com/office/officeart/2005/8/layout/hierarchy1"/>
    <dgm:cxn modelId="{C7C56B59-9E3E-4224-B17F-99198535144A}" srcId="{AF3407E0-E30C-459D-8E9A-66EFD807291B}" destId="{BAD45D88-49BF-444A-B758-AF95954B9295}" srcOrd="0" destOrd="0" parTransId="{E4ED279F-4A52-48B2-A253-87858B4B5A8F}" sibTransId="{67AE00EB-53E7-4839-B226-0BC42542F5DF}"/>
    <dgm:cxn modelId="{6917CCE9-0B16-49F5-B931-7EDE285B05FD}" type="presOf" srcId="{5200D932-02CD-457D-9894-AD737F602883}" destId="{92DA29D2-8D14-4090-9BB7-F4A6A60A28CF}" srcOrd="0" destOrd="0" presId="urn:microsoft.com/office/officeart/2005/8/layout/hierarchy1"/>
    <dgm:cxn modelId="{15AA472B-26D7-4CE0-8477-9419476257A3}" type="presOf" srcId="{0F761212-BA32-4272-BCF4-D3A09F6566EC}" destId="{598198E2-D58E-41CC-A14F-CD8DE714E9C0}" srcOrd="0" destOrd="0" presId="urn:microsoft.com/office/officeart/2005/8/layout/hierarchy1"/>
    <dgm:cxn modelId="{02B69584-5C36-426B-B620-768A03E4176A}" type="presParOf" srcId="{598198E2-D58E-41CC-A14F-CD8DE714E9C0}" destId="{B50218F1-E4F8-424D-AD61-E455C42AFE57}" srcOrd="0" destOrd="0" presId="urn:microsoft.com/office/officeart/2005/8/layout/hierarchy1"/>
    <dgm:cxn modelId="{6B1DFC86-7595-4921-92A7-D330F3EECCC0}" type="presParOf" srcId="{B50218F1-E4F8-424D-AD61-E455C42AFE57}" destId="{6473F4DB-A799-4EEA-8C6C-C0AFF7446A1B}" srcOrd="0" destOrd="0" presId="urn:microsoft.com/office/officeart/2005/8/layout/hierarchy1"/>
    <dgm:cxn modelId="{62841CD7-0E44-4E31-A762-95C6160EFD40}" type="presParOf" srcId="{6473F4DB-A799-4EEA-8C6C-C0AFF7446A1B}" destId="{A5C0A5A3-F62A-4487-B2C7-FA2771A0541D}" srcOrd="0" destOrd="0" presId="urn:microsoft.com/office/officeart/2005/8/layout/hierarchy1"/>
    <dgm:cxn modelId="{93BC9C74-94FF-41E1-AE3B-7F422C0328AC}" type="presParOf" srcId="{6473F4DB-A799-4EEA-8C6C-C0AFF7446A1B}" destId="{E9C99934-DBCA-461F-8752-D275CD545836}" srcOrd="1" destOrd="0" presId="urn:microsoft.com/office/officeart/2005/8/layout/hierarchy1"/>
    <dgm:cxn modelId="{D486134C-437B-4CC5-9600-40CC2D688A8E}" type="presParOf" srcId="{B50218F1-E4F8-424D-AD61-E455C42AFE57}" destId="{E936EBF9-570E-4778-BC21-E185E6D9116C}" srcOrd="1" destOrd="0" presId="urn:microsoft.com/office/officeart/2005/8/layout/hierarchy1"/>
    <dgm:cxn modelId="{068A5E32-751B-46FB-90BF-EFD1A8CBED28}" type="presParOf" srcId="{E936EBF9-570E-4778-BC21-E185E6D9116C}" destId="{631823D7-BD0A-4CF9-A399-CD827F8CF250}" srcOrd="0" destOrd="0" presId="urn:microsoft.com/office/officeart/2005/8/layout/hierarchy1"/>
    <dgm:cxn modelId="{E87B2E66-4811-4731-A129-BFE2D6EB1B89}" type="presParOf" srcId="{E936EBF9-570E-4778-BC21-E185E6D9116C}" destId="{686370BD-3D1A-4494-B321-5B86052FF3EA}" srcOrd="1" destOrd="0" presId="urn:microsoft.com/office/officeart/2005/8/layout/hierarchy1"/>
    <dgm:cxn modelId="{B22A23CE-6767-4347-92A8-D1E78D354C7F}" type="presParOf" srcId="{686370BD-3D1A-4494-B321-5B86052FF3EA}" destId="{FF361060-9EDF-4FC6-ACAA-CD52BB3C75EE}" srcOrd="0" destOrd="0" presId="urn:microsoft.com/office/officeart/2005/8/layout/hierarchy1"/>
    <dgm:cxn modelId="{1EFAE42C-AD15-4129-84AD-5F34A911181D}" type="presParOf" srcId="{FF361060-9EDF-4FC6-ACAA-CD52BB3C75EE}" destId="{1D05FA29-7425-4571-97FF-771F0D639C37}" srcOrd="0" destOrd="0" presId="urn:microsoft.com/office/officeart/2005/8/layout/hierarchy1"/>
    <dgm:cxn modelId="{96202CA9-6C88-4B39-8B11-0C8A70AA92F1}" type="presParOf" srcId="{FF361060-9EDF-4FC6-ACAA-CD52BB3C75EE}" destId="{41426F5C-1394-4C98-ADCA-C55870660E80}" srcOrd="1" destOrd="0" presId="urn:microsoft.com/office/officeart/2005/8/layout/hierarchy1"/>
    <dgm:cxn modelId="{E295BD36-8C4F-4F4F-8D89-6F90D2FFB25C}" type="presParOf" srcId="{686370BD-3D1A-4494-B321-5B86052FF3EA}" destId="{EB74BA2B-3036-4D9F-ACA1-580241F514CF}" srcOrd="1" destOrd="0" presId="urn:microsoft.com/office/officeart/2005/8/layout/hierarchy1"/>
    <dgm:cxn modelId="{8A01AAAD-719B-41C8-97BE-308880B7768D}" type="presParOf" srcId="{EB74BA2B-3036-4D9F-ACA1-580241F514CF}" destId="{6B7AA6B9-0B80-4F6E-B8FA-8E1B4BEB03BB}" srcOrd="0" destOrd="0" presId="urn:microsoft.com/office/officeart/2005/8/layout/hierarchy1"/>
    <dgm:cxn modelId="{66AF00B4-930A-444D-AEE6-A3181927A974}" type="presParOf" srcId="{EB74BA2B-3036-4D9F-ACA1-580241F514CF}" destId="{3745414D-08E6-4C10-8636-8818575EF091}" srcOrd="1" destOrd="0" presId="urn:microsoft.com/office/officeart/2005/8/layout/hierarchy1"/>
    <dgm:cxn modelId="{443707E3-37C3-4C61-80D8-A0DB3F7A516F}" type="presParOf" srcId="{3745414D-08E6-4C10-8636-8818575EF091}" destId="{CAD0768E-A90E-4ECF-AA33-1E4F248213D2}" srcOrd="0" destOrd="0" presId="urn:microsoft.com/office/officeart/2005/8/layout/hierarchy1"/>
    <dgm:cxn modelId="{B6AB655A-832F-4B4F-957C-D81DB969795C}" type="presParOf" srcId="{CAD0768E-A90E-4ECF-AA33-1E4F248213D2}" destId="{BB1879A5-A33B-442B-80F1-4E32019AB91B}" srcOrd="0" destOrd="0" presId="urn:microsoft.com/office/officeart/2005/8/layout/hierarchy1"/>
    <dgm:cxn modelId="{289198C6-A337-4072-89F0-18E411FCDB28}" type="presParOf" srcId="{CAD0768E-A90E-4ECF-AA33-1E4F248213D2}" destId="{0F7ACADF-C1D2-48DC-9A2C-D83C0365BE85}" srcOrd="1" destOrd="0" presId="urn:microsoft.com/office/officeart/2005/8/layout/hierarchy1"/>
    <dgm:cxn modelId="{58221042-8AAF-44EB-BA29-B99DC9D816B5}" type="presParOf" srcId="{3745414D-08E6-4C10-8636-8818575EF091}" destId="{0CB38366-CF53-4AD0-9CB1-19B85A441F51}" srcOrd="1" destOrd="0" presId="urn:microsoft.com/office/officeart/2005/8/layout/hierarchy1"/>
    <dgm:cxn modelId="{70A8E19B-2D28-4610-B2F4-24E376F11EE7}" type="presParOf" srcId="{0CB38366-CF53-4AD0-9CB1-19B85A441F51}" destId="{6EB58D95-D66B-4C20-9A90-3A6645C04C99}" srcOrd="0" destOrd="0" presId="urn:microsoft.com/office/officeart/2005/8/layout/hierarchy1"/>
    <dgm:cxn modelId="{2A428BBF-678B-491A-9ED7-A119DC059BA1}" type="presParOf" srcId="{0CB38366-CF53-4AD0-9CB1-19B85A441F51}" destId="{9B52319A-E7F7-4F31-94DF-1FA3FC328121}" srcOrd="1" destOrd="0" presId="urn:microsoft.com/office/officeart/2005/8/layout/hierarchy1"/>
    <dgm:cxn modelId="{296D3C5E-F40F-4BC7-98C0-0F753C373BA1}" type="presParOf" srcId="{9B52319A-E7F7-4F31-94DF-1FA3FC328121}" destId="{6146378F-EA06-4094-9AC9-02D7A6F58B5D}" srcOrd="0" destOrd="0" presId="urn:microsoft.com/office/officeart/2005/8/layout/hierarchy1"/>
    <dgm:cxn modelId="{ABD3B3D2-E97B-43DD-B119-7888EA72FDBE}" type="presParOf" srcId="{6146378F-EA06-4094-9AC9-02D7A6F58B5D}" destId="{69DF6F2D-CC8D-42B2-A437-605C1E5ED3A8}" srcOrd="0" destOrd="0" presId="urn:microsoft.com/office/officeart/2005/8/layout/hierarchy1"/>
    <dgm:cxn modelId="{2E026BFB-E28E-4D52-9C9D-36163FA3286F}" type="presParOf" srcId="{6146378F-EA06-4094-9AC9-02D7A6F58B5D}" destId="{84918D49-6E6B-42D9-AB14-95243E17DD56}" srcOrd="1" destOrd="0" presId="urn:microsoft.com/office/officeart/2005/8/layout/hierarchy1"/>
    <dgm:cxn modelId="{F83F9D11-5D68-4CFE-9D6E-980F3E63AFA7}" type="presParOf" srcId="{9B52319A-E7F7-4F31-94DF-1FA3FC328121}" destId="{CAF7A5BC-ED1A-4A79-A891-7EE67AC7B318}" srcOrd="1" destOrd="0" presId="urn:microsoft.com/office/officeart/2005/8/layout/hierarchy1"/>
    <dgm:cxn modelId="{C1D07472-9DBE-40FE-8FC4-0F27BC465283}" type="presParOf" srcId="{0CB38366-CF53-4AD0-9CB1-19B85A441F51}" destId="{E1001A4D-AA7C-4065-AD14-39966190E36F}" srcOrd="2" destOrd="0" presId="urn:microsoft.com/office/officeart/2005/8/layout/hierarchy1"/>
    <dgm:cxn modelId="{1636BEAE-FD4C-4881-8D47-7642202D6931}" type="presParOf" srcId="{0CB38366-CF53-4AD0-9CB1-19B85A441F51}" destId="{9D6F554A-2383-4A36-A140-A9C6AFA9AD27}" srcOrd="3" destOrd="0" presId="urn:microsoft.com/office/officeart/2005/8/layout/hierarchy1"/>
    <dgm:cxn modelId="{1B7B5766-5392-4CC0-94FC-0A089D004D3B}" type="presParOf" srcId="{9D6F554A-2383-4A36-A140-A9C6AFA9AD27}" destId="{B47A442F-69C5-435C-A89E-A09C62135345}" srcOrd="0" destOrd="0" presId="urn:microsoft.com/office/officeart/2005/8/layout/hierarchy1"/>
    <dgm:cxn modelId="{3571D095-D324-4453-9992-2792254E89A3}" type="presParOf" srcId="{B47A442F-69C5-435C-A89E-A09C62135345}" destId="{3EEA718C-8198-42ED-9BB9-432442573ACB}" srcOrd="0" destOrd="0" presId="urn:microsoft.com/office/officeart/2005/8/layout/hierarchy1"/>
    <dgm:cxn modelId="{2E07DF85-7663-491A-A42B-0AF821A63B2C}" type="presParOf" srcId="{B47A442F-69C5-435C-A89E-A09C62135345}" destId="{9EC890B5-24C0-4072-A253-381844F54356}" srcOrd="1" destOrd="0" presId="urn:microsoft.com/office/officeart/2005/8/layout/hierarchy1"/>
    <dgm:cxn modelId="{FB60D7E6-14E8-48C0-89C0-FF0AA1779D58}" type="presParOf" srcId="{9D6F554A-2383-4A36-A140-A9C6AFA9AD27}" destId="{9A791D73-B1FF-4E51-B517-410B28C05B5D}" srcOrd="1" destOrd="0" presId="urn:microsoft.com/office/officeart/2005/8/layout/hierarchy1"/>
    <dgm:cxn modelId="{6B7D4B01-014E-41BB-8F25-D61D27D7402C}" type="presParOf" srcId="{EB74BA2B-3036-4D9F-ACA1-580241F514CF}" destId="{61F61488-720A-49D6-BC09-696E08315F01}" srcOrd="2" destOrd="0" presId="urn:microsoft.com/office/officeart/2005/8/layout/hierarchy1"/>
    <dgm:cxn modelId="{91656CB0-E300-4C1D-9510-92EBA8890997}" type="presParOf" srcId="{EB74BA2B-3036-4D9F-ACA1-580241F514CF}" destId="{12009E89-D9AC-4FFB-B169-43BCD6D4A2C0}" srcOrd="3" destOrd="0" presId="urn:microsoft.com/office/officeart/2005/8/layout/hierarchy1"/>
    <dgm:cxn modelId="{BD909DAE-3CF0-4238-AD82-9EA6CE0FC8A1}" type="presParOf" srcId="{12009E89-D9AC-4FFB-B169-43BCD6D4A2C0}" destId="{782AB4EF-AF79-4265-80EC-E8ED71B6CBA1}" srcOrd="0" destOrd="0" presId="urn:microsoft.com/office/officeart/2005/8/layout/hierarchy1"/>
    <dgm:cxn modelId="{461AFB53-94AD-4DEB-AE06-2A06B1089EE1}" type="presParOf" srcId="{782AB4EF-AF79-4265-80EC-E8ED71B6CBA1}" destId="{3AD608DD-7997-45C9-A5B2-2DD6315F0720}" srcOrd="0" destOrd="0" presId="urn:microsoft.com/office/officeart/2005/8/layout/hierarchy1"/>
    <dgm:cxn modelId="{BECA500D-2AE7-4DCE-B1B5-CEF183493E6B}" type="presParOf" srcId="{782AB4EF-AF79-4265-80EC-E8ED71B6CBA1}" destId="{D1BA4F0A-4DB3-4696-BDFA-D8C25AA2A16F}" srcOrd="1" destOrd="0" presId="urn:microsoft.com/office/officeart/2005/8/layout/hierarchy1"/>
    <dgm:cxn modelId="{867427F2-F535-4493-BEF4-553018A2B870}" type="presParOf" srcId="{12009E89-D9AC-4FFB-B169-43BCD6D4A2C0}" destId="{D8A51585-7A80-4CEB-AD7B-E4D615774824}" srcOrd="1" destOrd="0" presId="urn:microsoft.com/office/officeart/2005/8/layout/hierarchy1"/>
    <dgm:cxn modelId="{32553033-770C-459F-B649-BD840FBAF0C1}" type="presParOf" srcId="{E936EBF9-570E-4778-BC21-E185E6D9116C}" destId="{6B47831F-B4DF-4B7F-B528-DE4CEC1EF7EA}" srcOrd="2" destOrd="0" presId="urn:microsoft.com/office/officeart/2005/8/layout/hierarchy1"/>
    <dgm:cxn modelId="{565D0BAA-5785-4DFF-A4AC-413B0E6B4D8C}" type="presParOf" srcId="{E936EBF9-570E-4778-BC21-E185E6D9116C}" destId="{4EA86B9C-D4F7-4C9B-AFE7-EF0F386C1F8C}" srcOrd="3" destOrd="0" presId="urn:microsoft.com/office/officeart/2005/8/layout/hierarchy1"/>
    <dgm:cxn modelId="{67CDD7D5-BA04-436D-9A33-B1F984C3DDF6}" type="presParOf" srcId="{4EA86B9C-D4F7-4C9B-AFE7-EF0F386C1F8C}" destId="{8C08D103-C98B-4DCC-ACF6-1DF66A4736B1}" srcOrd="0" destOrd="0" presId="urn:microsoft.com/office/officeart/2005/8/layout/hierarchy1"/>
    <dgm:cxn modelId="{DF88A125-1685-40FB-9B7B-6E34C721B76E}" type="presParOf" srcId="{8C08D103-C98B-4DCC-ACF6-1DF66A4736B1}" destId="{15099E1A-5ED8-443C-8848-E9494C876FF7}" srcOrd="0" destOrd="0" presId="urn:microsoft.com/office/officeart/2005/8/layout/hierarchy1"/>
    <dgm:cxn modelId="{4C49CC50-B4B8-42BF-BA8C-7682FBA52C02}" type="presParOf" srcId="{8C08D103-C98B-4DCC-ACF6-1DF66A4736B1}" destId="{82468080-F96E-452B-A02D-AC351FA5ED09}" srcOrd="1" destOrd="0" presId="urn:microsoft.com/office/officeart/2005/8/layout/hierarchy1"/>
    <dgm:cxn modelId="{637DC210-420F-4BB6-8E2A-BEFEFA48ABC5}" type="presParOf" srcId="{4EA86B9C-D4F7-4C9B-AFE7-EF0F386C1F8C}" destId="{C5ABFF62-6169-4C35-954B-2E04D6B62F8A}" srcOrd="1" destOrd="0" presId="urn:microsoft.com/office/officeart/2005/8/layout/hierarchy1"/>
    <dgm:cxn modelId="{3EB59D1C-A7AC-43D8-B928-1F487E14C539}" type="presParOf" srcId="{C5ABFF62-6169-4C35-954B-2E04D6B62F8A}" destId="{716A4A86-3ABE-45CF-BBBE-9EA5E60582D8}" srcOrd="0" destOrd="0" presId="urn:microsoft.com/office/officeart/2005/8/layout/hierarchy1"/>
    <dgm:cxn modelId="{D532FAB8-E966-43B9-B83B-231E519DD51E}" type="presParOf" srcId="{C5ABFF62-6169-4C35-954B-2E04D6B62F8A}" destId="{4D8EBE6A-A240-4D55-8D97-D6A2E1CA5BC9}" srcOrd="1" destOrd="0" presId="urn:microsoft.com/office/officeart/2005/8/layout/hierarchy1"/>
    <dgm:cxn modelId="{6113E0C0-77A4-40F6-ABBC-E922BF8D2490}" type="presParOf" srcId="{4D8EBE6A-A240-4D55-8D97-D6A2E1CA5BC9}" destId="{076554A8-6C8A-49FD-A98C-E9AD078E03AC}" srcOrd="0" destOrd="0" presId="urn:microsoft.com/office/officeart/2005/8/layout/hierarchy1"/>
    <dgm:cxn modelId="{CE2FD061-4E39-40DE-905C-CBB10C720B76}" type="presParOf" srcId="{076554A8-6C8A-49FD-A98C-E9AD078E03AC}" destId="{A8AC3CD3-BEBA-454A-8498-3F1FFCD57A34}" srcOrd="0" destOrd="0" presId="urn:microsoft.com/office/officeart/2005/8/layout/hierarchy1"/>
    <dgm:cxn modelId="{4671C16E-625D-4659-87C4-41519D68FFB0}" type="presParOf" srcId="{076554A8-6C8A-49FD-A98C-E9AD078E03AC}" destId="{FEA266C0-6D39-493F-8077-FDD728265B05}" srcOrd="1" destOrd="0" presId="urn:microsoft.com/office/officeart/2005/8/layout/hierarchy1"/>
    <dgm:cxn modelId="{FFC13570-E019-4E22-8559-63E5117FCBA9}" type="presParOf" srcId="{4D8EBE6A-A240-4D55-8D97-D6A2E1CA5BC9}" destId="{24A68F38-FF50-460F-8439-90A527B8F55B}" srcOrd="1" destOrd="0" presId="urn:microsoft.com/office/officeart/2005/8/layout/hierarchy1"/>
    <dgm:cxn modelId="{6B7F6E95-AF61-45F3-968C-4CFE37181FDA}" type="presParOf" srcId="{C5ABFF62-6169-4C35-954B-2E04D6B62F8A}" destId="{92DA29D2-8D14-4090-9BB7-F4A6A60A28CF}" srcOrd="2" destOrd="0" presId="urn:microsoft.com/office/officeart/2005/8/layout/hierarchy1"/>
    <dgm:cxn modelId="{FA6FAB76-C0A2-4B06-B9D2-0CE64D70C0F3}" type="presParOf" srcId="{C5ABFF62-6169-4C35-954B-2E04D6B62F8A}" destId="{56756B68-38BE-45FB-971A-CBC74FBD7179}" srcOrd="3" destOrd="0" presId="urn:microsoft.com/office/officeart/2005/8/layout/hierarchy1"/>
    <dgm:cxn modelId="{FC60008E-836F-4DDF-989B-D07A625FB0D1}" type="presParOf" srcId="{56756B68-38BE-45FB-971A-CBC74FBD7179}" destId="{84D1296E-1AA9-43D0-B216-6586C61FD305}" srcOrd="0" destOrd="0" presId="urn:microsoft.com/office/officeart/2005/8/layout/hierarchy1"/>
    <dgm:cxn modelId="{7BCCFC58-17DA-4B49-870D-50A89DB26001}" type="presParOf" srcId="{84D1296E-1AA9-43D0-B216-6586C61FD305}" destId="{C8FAFB08-6467-42C7-AE8A-D02FD055529F}" srcOrd="0" destOrd="0" presId="urn:microsoft.com/office/officeart/2005/8/layout/hierarchy1"/>
    <dgm:cxn modelId="{57133F33-5BA8-48D2-9508-EB7E16A437FC}" type="presParOf" srcId="{84D1296E-1AA9-43D0-B216-6586C61FD305}" destId="{5EB997CB-6F07-4FEB-94A1-7AC4E3450D9E}" srcOrd="1" destOrd="0" presId="urn:microsoft.com/office/officeart/2005/8/layout/hierarchy1"/>
    <dgm:cxn modelId="{F4AB24E4-13AF-49EB-AC87-5AC95CD4EF5C}" type="presParOf" srcId="{56756B68-38BE-45FB-971A-CBC74FBD7179}" destId="{31D73F0B-278B-4904-A2FC-3E480BCA20EA}" srcOrd="1" destOrd="0" presId="urn:microsoft.com/office/officeart/2005/8/layout/hierarchy1"/>
    <dgm:cxn modelId="{801CE2C6-1E4B-4D5F-BFB3-628542B07B9E}" type="presParOf" srcId="{C5ABFF62-6169-4C35-954B-2E04D6B62F8A}" destId="{967D016D-BF0D-4D33-8B30-D8F06BCC70E4}" srcOrd="4" destOrd="0" presId="urn:microsoft.com/office/officeart/2005/8/layout/hierarchy1"/>
    <dgm:cxn modelId="{081826C3-B154-40B5-B402-2E2A3F8A8579}" type="presParOf" srcId="{C5ABFF62-6169-4C35-954B-2E04D6B62F8A}" destId="{E15063EA-60C8-48B5-A00E-F6774F6402DD}" srcOrd="5" destOrd="0" presId="urn:microsoft.com/office/officeart/2005/8/layout/hierarchy1"/>
    <dgm:cxn modelId="{9D3C898E-B6DA-46D7-8F81-9A2799A35B49}" type="presParOf" srcId="{E15063EA-60C8-48B5-A00E-F6774F6402DD}" destId="{772BB429-5EF6-4593-BA14-A7543C0A6B22}" srcOrd="0" destOrd="0" presId="urn:microsoft.com/office/officeart/2005/8/layout/hierarchy1"/>
    <dgm:cxn modelId="{A29D1B0F-C008-4D0E-8ED4-E8D0D65864CB}" type="presParOf" srcId="{772BB429-5EF6-4593-BA14-A7543C0A6B22}" destId="{AA66C318-B37D-4C8E-BCCC-1E8CF3696ADE}" srcOrd="0" destOrd="0" presId="urn:microsoft.com/office/officeart/2005/8/layout/hierarchy1"/>
    <dgm:cxn modelId="{2CA04C66-31A9-4332-8436-32BEF9ACE086}" type="presParOf" srcId="{772BB429-5EF6-4593-BA14-A7543C0A6B22}" destId="{4CA005BD-0EBD-446F-893C-CED11E0F51F4}" srcOrd="1" destOrd="0" presId="urn:microsoft.com/office/officeart/2005/8/layout/hierarchy1"/>
    <dgm:cxn modelId="{E78F1634-B423-4B8E-ABEC-7277AE629A5C}" type="presParOf" srcId="{E15063EA-60C8-48B5-A00E-F6774F6402DD}" destId="{7DFFC9EA-B921-442E-9D80-8DB765C75F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D94B19-8F33-4704-8F1F-58524E7782E9}" type="doc">
      <dgm:prSet loTypeId="urn:microsoft.com/office/officeart/2005/8/layout/process2"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a:ln>
          <a:solidFill>
            <a:srgbClr val="00BEE0"/>
          </a:solidFill>
        </a:ln>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solidFill>
          <a:srgbClr val="4000EC"/>
        </a:solidFill>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solidFill>
          <a:srgbClr val="B9C9DA"/>
        </a:solidFill>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solidFill>
          <a:srgbClr val="FF0000"/>
        </a:solidFill>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A97EB0A5-F4A1-4BE5-B0F2-68B52DB81616}" type="pres">
      <dgm:prSet presAssocID="{6FD94B19-8F33-4704-8F1F-58524E7782E9}" presName="linearFlow" presStyleCnt="0">
        <dgm:presLayoutVars>
          <dgm:resizeHandles val="exact"/>
        </dgm:presLayoutVars>
      </dgm:prSet>
      <dgm:spPr/>
    </dgm:pt>
    <dgm:pt modelId="{33560C4D-5177-49F3-8059-6208890A7A26}" type="pres">
      <dgm:prSet presAssocID="{6F220DD5-8B3E-4A4E-B4A6-04636DC32A4E}" presName="node" presStyleLbl="node1" presStyleIdx="0" presStyleCnt="5">
        <dgm:presLayoutVars>
          <dgm:bulletEnabled val="1"/>
        </dgm:presLayoutVars>
      </dgm:prSet>
      <dgm:spPr/>
      <dgm:t>
        <a:bodyPr/>
        <a:lstStyle/>
        <a:p>
          <a:endParaRPr lang="en-US"/>
        </a:p>
      </dgm:t>
    </dgm:pt>
    <dgm:pt modelId="{C2A3D7F6-AF90-47A3-AF29-CC72CDD06D40}" type="pres">
      <dgm:prSet presAssocID="{41FA0538-E440-46A9-8BBC-55EDC9E88C31}" presName="sibTrans" presStyleLbl="sibTrans2D1" presStyleIdx="0" presStyleCnt="4"/>
      <dgm:spPr/>
      <dgm:t>
        <a:bodyPr/>
        <a:lstStyle/>
        <a:p>
          <a:endParaRPr lang="en-US"/>
        </a:p>
      </dgm:t>
    </dgm:pt>
    <dgm:pt modelId="{21949B7E-31B0-4C23-8A79-7432FFD22114}" type="pres">
      <dgm:prSet presAssocID="{41FA0538-E440-46A9-8BBC-55EDC9E88C31}" presName="connectorText" presStyleLbl="sibTrans2D1" presStyleIdx="0" presStyleCnt="4"/>
      <dgm:spPr/>
      <dgm:t>
        <a:bodyPr/>
        <a:lstStyle/>
        <a:p>
          <a:endParaRPr lang="en-US"/>
        </a:p>
      </dgm:t>
    </dgm:pt>
    <dgm:pt modelId="{C004543F-D4B3-400C-918F-EE18FE7D8B04}" type="pres">
      <dgm:prSet presAssocID="{9EEB198C-2934-4098-BB16-77E4E883D87C}" presName="node" presStyleLbl="node1" presStyleIdx="1" presStyleCnt="5">
        <dgm:presLayoutVars>
          <dgm:bulletEnabled val="1"/>
        </dgm:presLayoutVars>
      </dgm:prSet>
      <dgm:spPr/>
      <dgm:t>
        <a:bodyPr/>
        <a:lstStyle/>
        <a:p>
          <a:endParaRPr lang="en-US"/>
        </a:p>
      </dgm:t>
    </dgm:pt>
    <dgm:pt modelId="{C4CF147B-13DD-49FF-92C6-BA8575E6D72E}" type="pres">
      <dgm:prSet presAssocID="{FEDCC44A-D1C4-472A-8DBB-4A6826BA35DD}" presName="sibTrans" presStyleLbl="sibTrans2D1" presStyleIdx="1" presStyleCnt="4"/>
      <dgm:spPr/>
      <dgm:t>
        <a:bodyPr/>
        <a:lstStyle/>
        <a:p>
          <a:endParaRPr lang="en-US"/>
        </a:p>
      </dgm:t>
    </dgm:pt>
    <dgm:pt modelId="{CA8CDE13-CFAD-48F6-B089-9076007C24F6}" type="pres">
      <dgm:prSet presAssocID="{FEDCC44A-D1C4-472A-8DBB-4A6826BA35DD}" presName="connectorText" presStyleLbl="sibTrans2D1" presStyleIdx="1" presStyleCnt="4"/>
      <dgm:spPr/>
      <dgm:t>
        <a:bodyPr/>
        <a:lstStyle/>
        <a:p>
          <a:endParaRPr lang="en-US"/>
        </a:p>
      </dgm:t>
    </dgm:pt>
    <dgm:pt modelId="{643FF682-D364-444B-8E3B-A76EDA60D0E4}" type="pres">
      <dgm:prSet presAssocID="{D2DD3BFC-97E7-4571-9C85-9C6F3F2FE799}" presName="node" presStyleLbl="node1" presStyleIdx="2" presStyleCnt="5">
        <dgm:presLayoutVars>
          <dgm:bulletEnabled val="1"/>
        </dgm:presLayoutVars>
      </dgm:prSet>
      <dgm:spPr/>
      <dgm:t>
        <a:bodyPr/>
        <a:lstStyle/>
        <a:p>
          <a:endParaRPr lang="en-US"/>
        </a:p>
      </dgm:t>
    </dgm:pt>
    <dgm:pt modelId="{0548867E-5C95-462E-9C0C-EAD8813B6372}" type="pres">
      <dgm:prSet presAssocID="{E02E8757-7BB7-432D-AAF4-E1D6A15C6807}" presName="sibTrans" presStyleLbl="sibTrans2D1" presStyleIdx="2" presStyleCnt="4"/>
      <dgm:spPr/>
      <dgm:t>
        <a:bodyPr/>
        <a:lstStyle/>
        <a:p>
          <a:endParaRPr lang="en-US"/>
        </a:p>
      </dgm:t>
    </dgm:pt>
    <dgm:pt modelId="{88749797-C11C-44E1-AFA6-4E160B256AF5}" type="pres">
      <dgm:prSet presAssocID="{E02E8757-7BB7-432D-AAF4-E1D6A15C6807}" presName="connectorText" presStyleLbl="sibTrans2D1" presStyleIdx="2" presStyleCnt="4"/>
      <dgm:spPr/>
      <dgm:t>
        <a:bodyPr/>
        <a:lstStyle/>
        <a:p>
          <a:endParaRPr lang="en-US"/>
        </a:p>
      </dgm:t>
    </dgm:pt>
    <dgm:pt modelId="{F3E89197-2A65-4BE5-BC9F-591504A2ED78}" type="pres">
      <dgm:prSet presAssocID="{B6CAC118-3CB7-41DC-AD28-964530E7E164}" presName="node" presStyleLbl="node1" presStyleIdx="3" presStyleCnt="5">
        <dgm:presLayoutVars>
          <dgm:bulletEnabled val="1"/>
        </dgm:presLayoutVars>
      </dgm:prSet>
      <dgm:spPr/>
      <dgm:t>
        <a:bodyPr/>
        <a:lstStyle/>
        <a:p>
          <a:endParaRPr lang="en-US"/>
        </a:p>
      </dgm:t>
    </dgm:pt>
    <dgm:pt modelId="{18304B07-D35E-4C5F-BFA0-688FA7CF8F06}" type="pres">
      <dgm:prSet presAssocID="{266C716C-50AB-48F4-90DD-70356D6C14EA}" presName="sibTrans" presStyleLbl="sibTrans2D1" presStyleIdx="3" presStyleCnt="4"/>
      <dgm:spPr/>
      <dgm:t>
        <a:bodyPr/>
        <a:lstStyle/>
        <a:p>
          <a:endParaRPr lang="en-US"/>
        </a:p>
      </dgm:t>
    </dgm:pt>
    <dgm:pt modelId="{DA38F584-A2CF-4702-AA3E-456FFF6C1EAA}" type="pres">
      <dgm:prSet presAssocID="{266C716C-50AB-48F4-90DD-70356D6C14EA}" presName="connectorText" presStyleLbl="sibTrans2D1" presStyleIdx="3" presStyleCnt="4"/>
      <dgm:spPr/>
      <dgm:t>
        <a:bodyPr/>
        <a:lstStyle/>
        <a:p>
          <a:endParaRPr lang="en-US"/>
        </a:p>
      </dgm:t>
    </dgm:pt>
    <dgm:pt modelId="{1EDBBBF7-9AC8-4068-BE6A-90EAC793BBFF}" type="pres">
      <dgm:prSet presAssocID="{66A09A8C-5114-4487-8622-725DD4850D7F}" presName="node" presStyleLbl="node1" presStyleIdx="4" presStyleCnt="5">
        <dgm:presLayoutVars>
          <dgm:bulletEnabled val="1"/>
        </dgm:presLayoutVars>
      </dgm:prSet>
      <dgm:spPr/>
      <dgm:t>
        <a:bodyPr/>
        <a:lstStyle/>
        <a:p>
          <a:endParaRPr lang="en-US"/>
        </a:p>
      </dgm:t>
    </dgm:pt>
  </dgm:ptLst>
  <dgm:cxnLst>
    <dgm:cxn modelId="{38F49D84-F8CD-DA45-8423-ACCFAFB6897E}" type="presOf" srcId="{FEDCC44A-D1C4-472A-8DBB-4A6826BA35DD}" destId="{C4CF147B-13DD-49FF-92C6-BA8575E6D72E}" srcOrd="0" destOrd="0" presId="urn:microsoft.com/office/officeart/2005/8/layout/process2"/>
    <dgm:cxn modelId="{A328F605-0A34-564F-A4A3-754AFA1B6B8B}" type="presOf" srcId="{6FD94B19-8F33-4704-8F1F-58524E7782E9}" destId="{A97EB0A5-F4A1-4BE5-B0F2-68B52DB81616}" srcOrd="0" destOrd="0" presId="urn:microsoft.com/office/officeart/2005/8/layout/process2"/>
    <dgm:cxn modelId="{05EECBED-6A6A-FC4B-82D9-BCFC378C88B6}" type="presOf" srcId="{66A09A8C-5114-4487-8622-725DD4850D7F}" destId="{1EDBBBF7-9AC8-4068-BE6A-90EAC793BBFF}" srcOrd="0" destOrd="0" presId="urn:microsoft.com/office/officeart/2005/8/layout/process2"/>
    <dgm:cxn modelId="{8A0E8782-E232-9F40-9AC7-D2143C747BA3}" type="presOf" srcId="{41FA0538-E440-46A9-8BBC-55EDC9E88C31}" destId="{C2A3D7F6-AF90-47A3-AF29-CC72CDD06D40}" srcOrd="0" destOrd="0" presId="urn:microsoft.com/office/officeart/2005/8/layout/process2"/>
    <dgm:cxn modelId="{35417B54-119B-47C6-81E5-5FEDD5C419CA}" srcId="{6FD94B19-8F33-4704-8F1F-58524E7782E9}" destId="{B6CAC118-3CB7-41DC-AD28-964530E7E164}" srcOrd="3" destOrd="0" parTransId="{778BBE4A-ADEB-4F5A-89A7-20B038820CF7}" sibTransId="{266C716C-50AB-48F4-90DD-70356D6C14EA}"/>
    <dgm:cxn modelId="{5F368B9A-893F-5246-9695-9602B3C9086B}" type="presOf" srcId="{E02E8757-7BB7-432D-AAF4-E1D6A15C6807}" destId="{0548867E-5C95-462E-9C0C-EAD8813B6372}" srcOrd="0" destOrd="0" presId="urn:microsoft.com/office/officeart/2005/8/layout/process2"/>
    <dgm:cxn modelId="{D8863A28-F4DD-41AB-AE31-2363DF731219}" srcId="{6FD94B19-8F33-4704-8F1F-58524E7782E9}" destId="{D2DD3BFC-97E7-4571-9C85-9C6F3F2FE799}" srcOrd="2" destOrd="0" parTransId="{CF480263-B79D-416E-AAB3-FEF806525FD9}" sibTransId="{E02E8757-7BB7-432D-AAF4-E1D6A15C6807}"/>
    <dgm:cxn modelId="{BD8E8D82-8005-2A46-94A4-7759F852EEC8}" type="presOf" srcId="{266C716C-50AB-48F4-90DD-70356D6C14EA}" destId="{DA38F584-A2CF-4702-AA3E-456FFF6C1EAA}" srcOrd="1" destOrd="0" presId="urn:microsoft.com/office/officeart/2005/8/layout/process2"/>
    <dgm:cxn modelId="{EF5A755C-AB3E-5D4C-BE90-DB354DD45879}" type="presOf" srcId="{D2DD3BFC-97E7-4571-9C85-9C6F3F2FE799}" destId="{643FF682-D364-444B-8E3B-A76EDA60D0E4}" srcOrd="0" destOrd="0" presId="urn:microsoft.com/office/officeart/2005/8/layout/process2"/>
    <dgm:cxn modelId="{D0188AEC-61D4-4996-AD7E-09DC5D2FF644}" srcId="{6FD94B19-8F33-4704-8F1F-58524E7782E9}" destId="{9EEB198C-2934-4098-BB16-77E4E883D87C}" srcOrd="1" destOrd="0" parTransId="{F0F4DC0A-DAC7-442F-B621-69C51BD7D614}" sibTransId="{FEDCC44A-D1C4-472A-8DBB-4A6826BA35DD}"/>
    <dgm:cxn modelId="{4A808A26-9871-314C-8512-E97147DAFD7D}" type="presOf" srcId="{9EEB198C-2934-4098-BB16-77E4E883D87C}" destId="{C004543F-D4B3-400C-918F-EE18FE7D8B04}" srcOrd="0" destOrd="0" presId="urn:microsoft.com/office/officeart/2005/8/layout/process2"/>
    <dgm:cxn modelId="{CDA817B7-A880-6B4A-BADB-5B6552FA1B4D}" type="presOf" srcId="{266C716C-50AB-48F4-90DD-70356D6C14EA}" destId="{18304B07-D35E-4C5F-BFA0-688FA7CF8F06}" srcOrd="0" destOrd="0" presId="urn:microsoft.com/office/officeart/2005/8/layout/process2"/>
    <dgm:cxn modelId="{F56556A9-03E5-2542-9292-491779D1E50F}" type="presOf" srcId="{B6CAC118-3CB7-41DC-AD28-964530E7E164}" destId="{F3E89197-2A65-4BE5-BC9F-591504A2ED78}" srcOrd="0" destOrd="0" presId="urn:microsoft.com/office/officeart/2005/8/layout/process2"/>
    <dgm:cxn modelId="{225F3D08-8F62-1B48-93B5-97A6FB18BF28}" type="presOf" srcId="{41FA0538-E440-46A9-8BBC-55EDC9E88C31}" destId="{21949B7E-31B0-4C23-8A79-7432FFD22114}" srcOrd="1" destOrd="0" presId="urn:microsoft.com/office/officeart/2005/8/layout/process2"/>
    <dgm:cxn modelId="{B2561D64-91DA-4C42-9C0F-4164B907E412}" type="presOf" srcId="{E02E8757-7BB7-432D-AAF4-E1D6A15C6807}" destId="{88749797-C11C-44E1-AFA6-4E160B256AF5}" srcOrd="1" destOrd="0" presId="urn:microsoft.com/office/officeart/2005/8/layout/process2"/>
    <dgm:cxn modelId="{7112A62A-5E41-4F3B-99F8-7945B011578E}" srcId="{6FD94B19-8F33-4704-8F1F-58524E7782E9}" destId="{6F220DD5-8B3E-4A4E-B4A6-04636DC32A4E}" srcOrd="0" destOrd="0" parTransId="{D8282877-045E-4300-83A6-01D598C25C25}" sibTransId="{41FA0538-E440-46A9-8BBC-55EDC9E88C31}"/>
    <dgm:cxn modelId="{D5ACC2C4-C7AF-49C9-9509-E5550CBA3878}" srcId="{6FD94B19-8F33-4704-8F1F-58524E7782E9}" destId="{66A09A8C-5114-4487-8622-725DD4850D7F}" srcOrd="4" destOrd="0" parTransId="{5A2C08F2-E6E3-492A-90ED-8C81C7871354}" sibTransId="{12B0573C-9484-4B75-BF8C-C1DB716902FA}"/>
    <dgm:cxn modelId="{2E734B62-CA2E-A348-AF43-438E66E47415}" type="presOf" srcId="{FEDCC44A-D1C4-472A-8DBB-4A6826BA35DD}" destId="{CA8CDE13-CFAD-48F6-B089-9076007C24F6}" srcOrd="1" destOrd="0" presId="urn:microsoft.com/office/officeart/2005/8/layout/process2"/>
    <dgm:cxn modelId="{5AF85CFF-067E-6F4A-B691-180186B2D9C3}" type="presOf" srcId="{6F220DD5-8B3E-4A4E-B4A6-04636DC32A4E}" destId="{33560C4D-5177-49F3-8059-6208890A7A26}" srcOrd="0" destOrd="0" presId="urn:microsoft.com/office/officeart/2005/8/layout/process2"/>
    <dgm:cxn modelId="{A8AFF2BB-FAB1-3D4C-844F-6A212BF6FE4A}" type="presParOf" srcId="{A97EB0A5-F4A1-4BE5-B0F2-68B52DB81616}" destId="{33560C4D-5177-49F3-8059-6208890A7A26}" srcOrd="0" destOrd="0" presId="urn:microsoft.com/office/officeart/2005/8/layout/process2"/>
    <dgm:cxn modelId="{8E9F68AB-9ED4-FF46-A7E3-E4B20C92A975}" type="presParOf" srcId="{A97EB0A5-F4A1-4BE5-B0F2-68B52DB81616}" destId="{C2A3D7F6-AF90-47A3-AF29-CC72CDD06D40}" srcOrd="1" destOrd="0" presId="urn:microsoft.com/office/officeart/2005/8/layout/process2"/>
    <dgm:cxn modelId="{54BF5F54-CDD9-8045-A55B-D5D57E30B26C}" type="presParOf" srcId="{C2A3D7F6-AF90-47A3-AF29-CC72CDD06D40}" destId="{21949B7E-31B0-4C23-8A79-7432FFD22114}" srcOrd="0" destOrd="0" presId="urn:microsoft.com/office/officeart/2005/8/layout/process2"/>
    <dgm:cxn modelId="{93361CB5-5E24-2B42-A464-3780B3A0A80C}" type="presParOf" srcId="{A97EB0A5-F4A1-4BE5-B0F2-68B52DB81616}" destId="{C004543F-D4B3-400C-918F-EE18FE7D8B04}" srcOrd="2" destOrd="0" presId="urn:microsoft.com/office/officeart/2005/8/layout/process2"/>
    <dgm:cxn modelId="{D850B047-2256-0647-A5AF-0CA06CC43F41}" type="presParOf" srcId="{A97EB0A5-F4A1-4BE5-B0F2-68B52DB81616}" destId="{C4CF147B-13DD-49FF-92C6-BA8575E6D72E}" srcOrd="3" destOrd="0" presId="urn:microsoft.com/office/officeart/2005/8/layout/process2"/>
    <dgm:cxn modelId="{99F2DD87-A32E-2844-B5E3-9BEB61EF5232}" type="presParOf" srcId="{C4CF147B-13DD-49FF-92C6-BA8575E6D72E}" destId="{CA8CDE13-CFAD-48F6-B089-9076007C24F6}" srcOrd="0" destOrd="0" presId="urn:microsoft.com/office/officeart/2005/8/layout/process2"/>
    <dgm:cxn modelId="{AD268AB0-E15A-D447-A418-DCDECCECF20F}" type="presParOf" srcId="{A97EB0A5-F4A1-4BE5-B0F2-68B52DB81616}" destId="{643FF682-D364-444B-8E3B-A76EDA60D0E4}" srcOrd="4" destOrd="0" presId="urn:microsoft.com/office/officeart/2005/8/layout/process2"/>
    <dgm:cxn modelId="{8A38B9A1-74C8-3E46-A12E-42CAB28C1E6D}" type="presParOf" srcId="{A97EB0A5-F4A1-4BE5-B0F2-68B52DB81616}" destId="{0548867E-5C95-462E-9C0C-EAD8813B6372}" srcOrd="5" destOrd="0" presId="urn:microsoft.com/office/officeart/2005/8/layout/process2"/>
    <dgm:cxn modelId="{02330203-6C13-664C-A4A5-81A9AEAB4BC2}" type="presParOf" srcId="{0548867E-5C95-462E-9C0C-EAD8813B6372}" destId="{88749797-C11C-44E1-AFA6-4E160B256AF5}" srcOrd="0" destOrd="0" presId="urn:microsoft.com/office/officeart/2005/8/layout/process2"/>
    <dgm:cxn modelId="{33C1D683-2148-0744-9231-2F0DE29BB8D3}" type="presParOf" srcId="{A97EB0A5-F4A1-4BE5-B0F2-68B52DB81616}" destId="{F3E89197-2A65-4BE5-BC9F-591504A2ED78}" srcOrd="6" destOrd="0" presId="urn:microsoft.com/office/officeart/2005/8/layout/process2"/>
    <dgm:cxn modelId="{CCCD99F0-A4DD-9548-9702-FE5B58DE6D59}" type="presParOf" srcId="{A97EB0A5-F4A1-4BE5-B0F2-68B52DB81616}" destId="{18304B07-D35E-4C5F-BFA0-688FA7CF8F06}" srcOrd="7" destOrd="0" presId="urn:microsoft.com/office/officeart/2005/8/layout/process2"/>
    <dgm:cxn modelId="{65AC7560-0480-B543-9C87-335567CB4ECE}" type="presParOf" srcId="{18304B07-D35E-4C5F-BFA0-688FA7CF8F06}" destId="{DA38F584-A2CF-4702-AA3E-456FFF6C1EAA}" srcOrd="0" destOrd="0" presId="urn:microsoft.com/office/officeart/2005/8/layout/process2"/>
    <dgm:cxn modelId="{82BE7FE4-A4D8-9644-AAF1-2F609BEF6862}" type="presParOf" srcId="{A97EB0A5-F4A1-4BE5-B0F2-68B52DB81616}" destId="{1EDBBBF7-9AC8-4068-BE6A-90EAC793BB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D94B19-8F33-4704-8F1F-58524E7782E9}" type="doc">
      <dgm:prSet loTypeId="urn:microsoft.com/office/officeart/2005/8/layout/process2"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a:ln>
          <a:solidFill>
            <a:srgbClr val="00BEE0"/>
          </a:solidFill>
        </a:ln>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solidFill>
          <a:srgbClr val="4000EC"/>
        </a:solidFill>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solidFill>
          <a:srgbClr val="B9C9DA"/>
        </a:solidFill>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solidFill>
          <a:srgbClr val="FF0000"/>
        </a:solidFill>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A97EB0A5-F4A1-4BE5-B0F2-68B52DB81616}" type="pres">
      <dgm:prSet presAssocID="{6FD94B19-8F33-4704-8F1F-58524E7782E9}" presName="linearFlow" presStyleCnt="0">
        <dgm:presLayoutVars>
          <dgm:resizeHandles val="exact"/>
        </dgm:presLayoutVars>
      </dgm:prSet>
      <dgm:spPr/>
    </dgm:pt>
    <dgm:pt modelId="{33560C4D-5177-49F3-8059-6208890A7A26}" type="pres">
      <dgm:prSet presAssocID="{6F220DD5-8B3E-4A4E-B4A6-04636DC32A4E}" presName="node" presStyleLbl="node1" presStyleIdx="0" presStyleCnt="5">
        <dgm:presLayoutVars>
          <dgm:bulletEnabled val="1"/>
        </dgm:presLayoutVars>
      </dgm:prSet>
      <dgm:spPr/>
      <dgm:t>
        <a:bodyPr/>
        <a:lstStyle/>
        <a:p>
          <a:endParaRPr lang="en-US"/>
        </a:p>
      </dgm:t>
    </dgm:pt>
    <dgm:pt modelId="{C2A3D7F6-AF90-47A3-AF29-CC72CDD06D40}" type="pres">
      <dgm:prSet presAssocID="{41FA0538-E440-46A9-8BBC-55EDC9E88C31}" presName="sibTrans" presStyleLbl="sibTrans2D1" presStyleIdx="0" presStyleCnt="4"/>
      <dgm:spPr/>
      <dgm:t>
        <a:bodyPr/>
        <a:lstStyle/>
        <a:p>
          <a:endParaRPr lang="en-US"/>
        </a:p>
      </dgm:t>
    </dgm:pt>
    <dgm:pt modelId="{21949B7E-31B0-4C23-8A79-7432FFD22114}" type="pres">
      <dgm:prSet presAssocID="{41FA0538-E440-46A9-8BBC-55EDC9E88C31}" presName="connectorText" presStyleLbl="sibTrans2D1" presStyleIdx="0" presStyleCnt="4"/>
      <dgm:spPr/>
      <dgm:t>
        <a:bodyPr/>
        <a:lstStyle/>
        <a:p>
          <a:endParaRPr lang="en-US"/>
        </a:p>
      </dgm:t>
    </dgm:pt>
    <dgm:pt modelId="{C004543F-D4B3-400C-918F-EE18FE7D8B04}" type="pres">
      <dgm:prSet presAssocID="{9EEB198C-2934-4098-BB16-77E4E883D87C}" presName="node" presStyleLbl="node1" presStyleIdx="1" presStyleCnt="5">
        <dgm:presLayoutVars>
          <dgm:bulletEnabled val="1"/>
        </dgm:presLayoutVars>
      </dgm:prSet>
      <dgm:spPr/>
      <dgm:t>
        <a:bodyPr/>
        <a:lstStyle/>
        <a:p>
          <a:endParaRPr lang="en-US"/>
        </a:p>
      </dgm:t>
    </dgm:pt>
    <dgm:pt modelId="{C4CF147B-13DD-49FF-92C6-BA8575E6D72E}" type="pres">
      <dgm:prSet presAssocID="{FEDCC44A-D1C4-472A-8DBB-4A6826BA35DD}" presName="sibTrans" presStyleLbl="sibTrans2D1" presStyleIdx="1" presStyleCnt="4"/>
      <dgm:spPr/>
      <dgm:t>
        <a:bodyPr/>
        <a:lstStyle/>
        <a:p>
          <a:endParaRPr lang="en-US"/>
        </a:p>
      </dgm:t>
    </dgm:pt>
    <dgm:pt modelId="{CA8CDE13-CFAD-48F6-B089-9076007C24F6}" type="pres">
      <dgm:prSet presAssocID="{FEDCC44A-D1C4-472A-8DBB-4A6826BA35DD}" presName="connectorText" presStyleLbl="sibTrans2D1" presStyleIdx="1" presStyleCnt="4"/>
      <dgm:spPr/>
      <dgm:t>
        <a:bodyPr/>
        <a:lstStyle/>
        <a:p>
          <a:endParaRPr lang="en-US"/>
        </a:p>
      </dgm:t>
    </dgm:pt>
    <dgm:pt modelId="{643FF682-D364-444B-8E3B-A76EDA60D0E4}" type="pres">
      <dgm:prSet presAssocID="{D2DD3BFC-97E7-4571-9C85-9C6F3F2FE799}" presName="node" presStyleLbl="node1" presStyleIdx="2" presStyleCnt="5">
        <dgm:presLayoutVars>
          <dgm:bulletEnabled val="1"/>
        </dgm:presLayoutVars>
      </dgm:prSet>
      <dgm:spPr/>
      <dgm:t>
        <a:bodyPr/>
        <a:lstStyle/>
        <a:p>
          <a:endParaRPr lang="en-US"/>
        </a:p>
      </dgm:t>
    </dgm:pt>
    <dgm:pt modelId="{0548867E-5C95-462E-9C0C-EAD8813B6372}" type="pres">
      <dgm:prSet presAssocID="{E02E8757-7BB7-432D-AAF4-E1D6A15C6807}" presName="sibTrans" presStyleLbl="sibTrans2D1" presStyleIdx="2" presStyleCnt="4"/>
      <dgm:spPr/>
      <dgm:t>
        <a:bodyPr/>
        <a:lstStyle/>
        <a:p>
          <a:endParaRPr lang="en-US"/>
        </a:p>
      </dgm:t>
    </dgm:pt>
    <dgm:pt modelId="{88749797-C11C-44E1-AFA6-4E160B256AF5}" type="pres">
      <dgm:prSet presAssocID="{E02E8757-7BB7-432D-AAF4-E1D6A15C6807}" presName="connectorText" presStyleLbl="sibTrans2D1" presStyleIdx="2" presStyleCnt="4"/>
      <dgm:spPr/>
      <dgm:t>
        <a:bodyPr/>
        <a:lstStyle/>
        <a:p>
          <a:endParaRPr lang="en-US"/>
        </a:p>
      </dgm:t>
    </dgm:pt>
    <dgm:pt modelId="{F3E89197-2A65-4BE5-BC9F-591504A2ED78}" type="pres">
      <dgm:prSet presAssocID="{B6CAC118-3CB7-41DC-AD28-964530E7E164}" presName="node" presStyleLbl="node1" presStyleIdx="3" presStyleCnt="5">
        <dgm:presLayoutVars>
          <dgm:bulletEnabled val="1"/>
        </dgm:presLayoutVars>
      </dgm:prSet>
      <dgm:spPr/>
      <dgm:t>
        <a:bodyPr/>
        <a:lstStyle/>
        <a:p>
          <a:endParaRPr lang="en-US"/>
        </a:p>
      </dgm:t>
    </dgm:pt>
    <dgm:pt modelId="{18304B07-D35E-4C5F-BFA0-688FA7CF8F06}" type="pres">
      <dgm:prSet presAssocID="{266C716C-50AB-48F4-90DD-70356D6C14EA}" presName="sibTrans" presStyleLbl="sibTrans2D1" presStyleIdx="3" presStyleCnt="4"/>
      <dgm:spPr/>
      <dgm:t>
        <a:bodyPr/>
        <a:lstStyle/>
        <a:p>
          <a:endParaRPr lang="en-US"/>
        </a:p>
      </dgm:t>
    </dgm:pt>
    <dgm:pt modelId="{DA38F584-A2CF-4702-AA3E-456FFF6C1EAA}" type="pres">
      <dgm:prSet presAssocID="{266C716C-50AB-48F4-90DD-70356D6C14EA}" presName="connectorText" presStyleLbl="sibTrans2D1" presStyleIdx="3" presStyleCnt="4"/>
      <dgm:spPr/>
      <dgm:t>
        <a:bodyPr/>
        <a:lstStyle/>
        <a:p>
          <a:endParaRPr lang="en-US"/>
        </a:p>
      </dgm:t>
    </dgm:pt>
    <dgm:pt modelId="{1EDBBBF7-9AC8-4068-BE6A-90EAC793BBFF}" type="pres">
      <dgm:prSet presAssocID="{66A09A8C-5114-4487-8622-725DD4850D7F}" presName="node" presStyleLbl="node1" presStyleIdx="4" presStyleCnt="5">
        <dgm:presLayoutVars>
          <dgm:bulletEnabled val="1"/>
        </dgm:presLayoutVars>
      </dgm:prSet>
      <dgm:spPr/>
      <dgm:t>
        <a:bodyPr/>
        <a:lstStyle/>
        <a:p>
          <a:endParaRPr lang="en-US"/>
        </a:p>
      </dgm:t>
    </dgm:pt>
  </dgm:ptLst>
  <dgm:cxnLst>
    <dgm:cxn modelId="{7BE1D479-B92B-1D4B-A7E8-85F500F45C8E}" type="presOf" srcId="{FEDCC44A-D1C4-472A-8DBB-4A6826BA35DD}" destId="{C4CF147B-13DD-49FF-92C6-BA8575E6D72E}" srcOrd="0" destOrd="0" presId="urn:microsoft.com/office/officeart/2005/8/layout/process2"/>
    <dgm:cxn modelId="{891500EF-0B98-2641-BCA1-0FA743775326}" type="presOf" srcId="{6F220DD5-8B3E-4A4E-B4A6-04636DC32A4E}" destId="{33560C4D-5177-49F3-8059-6208890A7A26}" srcOrd="0" destOrd="0" presId="urn:microsoft.com/office/officeart/2005/8/layout/process2"/>
    <dgm:cxn modelId="{DA791D22-A70B-9B4B-9AAA-D2CEBBAF1B53}" type="presOf" srcId="{41FA0538-E440-46A9-8BBC-55EDC9E88C31}" destId="{C2A3D7F6-AF90-47A3-AF29-CC72CDD06D40}" srcOrd="0" destOrd="0" presId="urn:microsoft.com/office/officeart/2005/8/layout/process2"/>
    <dgm:cxn modelId="{98231CEF-DC15-5A42-9E0C-0491F40F90DE}" type="presOf" srcId="{41FA0538-E440-46A9-8BBC-55EDC9E88C31}" destId="{21949B7E-31B0-4C23-8A79-7432FFD22114}" srcOrd="1" destOrd="0" presId="urn:microsoft.com/office/officeart/2005/8/layout/process2"/>
    <dgm:cxn modelId="{68B2BD53-8DCB-A045-B89B-6CE06FFB9C52}" type="presOf" srcId="{E02E8757-7BB7-432D-AAF4-E1D6A15C6807}" destId="{88749797-C11C-44E1-AFA6-4E160B256AF5}" srcOrd="1" destOrd="0" presId="urn:microsoft.com/office/officeart/2005/8/layout/process2"/>
    <dgm:cxn modelId="{285EFD50-8A7B-1D45-BADA-722365D0169D}" type="presOf" srcId="{E02E8757-7BB7-432D-AAF4-E1D6A15C6807}" destId="{0548867E-5C95-462E-9C0C-EAD8813B6372}" srcOrd="0" destOrd="0" presId="urn:microsoft.com/office/officeart/2005/8/layout/process2"/>
    <dgm:cxn modelId="{35417B54-119B-47C6-81E5-5FEDD5C419CA}" srcId="{6FD94B19-8F33-4704-8F1F-58524E7782E9}" destId="{B6CAC118-3CB7-41DC-AD28-964530E7E164}" srcOrd="3" destOrd="0" parTransId="{778BBE4A-ADEB-4F5A-89A7-20B038820CF7}" sibTransId="{266C716C-50AB-48F4-90DD-70356D6C14EA}"/>
    <dgm:cxn modelId="{BC604CAF-CB52-9E4C-9EBA-B431EEF4F8EB}" type="presOf" srcId="{FEDCC44A-D1C4-472A-8DBB-4A6826BA35DD}" destId="{CA8CDE13-CFAD-48F6-B089-9076007C24F6}" srcOrd="1" destOrd="0" presId="urn:microsoft.com/office/officeart/2005/8/layout/process2"/>
    <dgm:cxn modelId="{D8863A28-F4DD-41AB-AE31-2363DF731219}" srcId="{6FD94B19-8F33-4704-8F1F-58524E7782E9}" destId="{D2DD3BFC-97E7-4571-9C85-9C6F3F2FE799}" srcOrd="2" destOrd="0" parTransId="{CF480263-B79D-416E-AAB3-FEF806525FD9}" sibTransId="{E02E8757-7BB7-432D-AAF4-E1D6A15C6807}"/>
    <dgm:cxn modelId="{C753C887-9F3B-4949-AA3F-AE74D6C75BE4}" type="presOf" srcId="{6FD94B19-8F33-4704-8F1F-58524E7782E9}" destId="{A97EB0A5-F4A1-4BE5-B0F2-68B52DB81616}" srcOrd="0" destOrd="0" presId="urn:microsoft.com/office/officeart/2005/8/layout/process2"/>
    <dgm:cxn modelId="{D0188AEC-61D4-4996-AD7E-09DC5D2FF644}" srcId="{6FD94B19-8F33-4704-8F1F-58524E7782E9}" destId="{9EEB198C-2934-4098-BB16-77E4E883D87C}" srcOrd="1" destOrd="0" parTransId="{F0F4DC0A-DAC7-442F-B621-69C51BD7D614}" sibTransId="{FEDCC44A-D1C4-472A-8DBB-4A6826BA35DD}"/>
    <dgm:cxn modelId="{D3EFC0C8-C760-9D4E-AFAE-32A5109EE01F}" type="presOf" srcId="{9EEB198C-2934-4098-BB16-77E4E883D87C}" destId="{C004543F-D4B3-400C-918F-EE18FE7D8B04}" srcOrd="0" destOrd="0" presId="urn:microsoft.com/office/officeart/2005/8/layout/process2"/>
    <dgm:cxn modelId="{E33BA0AB-1139-C34F-874F-61D709290FFC}" type="presOf" srcId="{266C716C-50AB-48F4-90DD-70356D6C14EA}" destId="{18304B07-D35E-4C5F-BFA0-688FA7CF8F06}" srcOrd="0" destOrd="0" presId="urn:microsoft.com/office/officeart/2005/8/layout/process2"/>
    <dgm:cxn modelId="{C2C92E3C-C248-4140-8AF0-5B7F78C3C9A1}" type="presOf" srcId="{266C716C-50AB-48F4-90DD-70356D6C14EA}" destId="{DA38F584-A2CF-4702-AA3E-456FFF6C1EAA}" srcOrd="1" destOrd="0" presId="urn:microsoft.com/office/officeart/2005/8/layout/process2"/>
    <dgm:cxn modelId="{7112A62A-5E41-4F3B-99F8-7945B011578E}" srcId="{6FD94B19-8F33-4704-8F1F-58524E7782E9}" destId="{6F220DD5-8B3E-4A4E-B4A6-04636DC32A4E}" srcOrd="0" destOrd="0" parTransId="{D8282877-045E-4300-83A6-01D598C25C25}" sibTransId="{41FA0538-E440-46A9-8BBC-55EDC9E88C31}"/>
    <dgm:cxn modelId="{CC04F82C-4397-904D-BF62-450EB54C032B}" type="presOf" srcId="{B6CAC118-3CB7-41DC-AD28-964530E7E164}" destId="{F3E89197-2A65-4BE5-BC9F-591504A2ED78}" srcOrd="0" destOrd="0" presId="urn:microsoft.com/office/officeart/2005/8/layout/process2"/>
    <dgm:cxn modelId="{D5ACC2C4-C7AF-49C9-9509-E5550CBA3878}" srcId="{6FD94B19-8F33-4704-8F1F-58524E7782E9}" destId="{66A09A8C-5114-4487-8622-725DD4850D7F}" srcOrd="4" destOrd="0" parTransId="{5A2C08F2-E6E3-492A-90ED-8C81C7871354}" sibTransId="{12B0573C-9484-4B75-BF8C-C1DB716902FA}"/>
    <dgm:cxn modelId="{65BB891E-4C00-984F-BBC7-81D3059BD568}" type="presOf" srcId="{66A09A8C-5114-4487-8622-725DD4850D7F}" destId="{1EDBBBF7-9AC8-4068-BE6A-90EAC793BBFF}" srcOrd="0" destOrd="0" presId="urn:microsoft.com/office/officeart/2005/8/layout/process2"/>
    <dgm:cxn modelId="{BD55D2D5-F9AE-954C-9405-6AE8928415B3}" type="presOf" srcId="{D2DD3BFC-97E7-4571-9C85-9C6F3F2FE799}" destId="{643FF682-D364-444B-8E3B-A76EDA60D0E4}" srcOrd="0" destOrd="0" presId="urn:microsoft.com/office/officeart/2005/8/layout/process2"/>
    <dgm:cxn modelId="{0F166A92-8EB7-7D4A-82D0-64E256D9BC3E}" type="presParOf" srcId="{A97EB0A5-F4A1-4BE5-B0F2-68B52DB81616}" destId="{33560C4D-5177-49F3-8059-6208890A7A26}" srcOrd="0" destOrd="0" presId="urn:microsoft.com/office/officeart/2005/8/layout/process2"/>
    <dgm:cxn modelId="{ECCC3921-4DE4-7F4F-9F06-F3BD5B51286C}" type="presParOf" srcId="{A97EB0A5-F4A1-4BE5-B0F2-68B52DB81616}" destId="{C2A3D7F6-AF90-47A3-AF29-CC72CDD06D40}" srcOrd="1" destOrd="0" presId="urn:microsoft.com/office/officeart/2005/8/layout/process2"/>
    <dgm:cxn modelId="{C5E27314-767D-3646-9625-05CAEECB07EA}" type="presParOf" srcId="{C2A3D7F6-AF90-47A3-AF29-CC72CDD06D40}" destId="{21949B7E-31B0-4C23-8A79-7432FFD22114}" srcOrd="0" destOrd="0" presId="urn:microsoft.com/office/officeart/2005/8/layout/process2"/>
    <dgm:cxn modelId="{F3B54697-380B-3F4E-B264-B2062EF3B175}" type="presParOf" srcId="{A97EB0A5-F4A1-4BE5-B0F2-68B52DB81616}" destId="{C004543F-D4B3-400C-918F-EE18FE7D8B04}" srcOrd="2" destOrd="0" presId="urn:microsoft.com/office/officeart/2005/8/layout/process2"/>
    <dgm:cxn modelId="{CA0E4CE3-A312-C749-8925-F62BA2045FFC}" type="presParOf" srcId="{A97EB0A5-F4A1-4BE5-B0F2-68B52DB81616}" destId="{C4CF147B-13DD-49FF-92C6-BA8575E6D72E}" srcOrd="3" destOrd="0" presId="urn:microsoft.com/office/officeart/2005/8/layout/process2"/>
    <dgm:cxn modelId="{95895535-571B-5440-8E84-4583035E9E44}" type="presParOf" srcId="{C4CF147B-13DD-49FF-92C6-BA8575E6D72E}" destId="{CA8CDE13-CFAD-48F6-B089-9076007C24F6}" srcOrd="0" destOrd="0" presId="urn:microsoft.com/office/officeart/2005/8/layout/process2"/>
    <dgm:cxn modelId="{9A5946F7-94F6-8248-9947-CD5FEFE78C2F}" type="presParOf" srcId="{A97EB0A5-F4A1-4BE5-B0F2-68B52DB81616}" destId="{643FF682-D364-444B-8E3B-A76EDA60D0E4}" srcOrd="4" destOrd="0" presId="urn:microsoft.com/office/officeart/2005/8/layout/process2"/>
    <dgm:cxn modelId="{B1FA3925-C51D-7148-A18B-5A4EB156E3F3}" type="presParOf" srcId="{A97EB0A5-F4A1-4BE5-B0F2-68B52DB81616}" destId="{0548867E-5C95-462E-9C0C-EAD8813B6372}" srcOrd="5" destOrd="0" presId="urn:microsoft.com/office/officeart/2005/8/layout/process2"/>
    <dgm:cxn modelId="{0E5E97AE-6FF0-484B-A04D-C284844A471A}" type="presParOf" srcId="{0548867E-5C95-462E-9C0C-EAD8813B6372}" destId="{88749797-C11C-44E1-AFA6-4E160B256AF5}" srcOrd="0" destOrd="0" presId="urn:microsoft.com/office/officeart/2005/8/layout/process2"/>
    <dgm:cxn modelId="{515C9A75-6345-8145-A023-B4F218399295}" type="presParOf" srcId="{A97EB0A5-F4A1-4BE5-B0F2-68B52DB81616}" destId="{F3E89197-2A65-4BE5-BC9F-591504A2ED78}" srcOrd="6" destOrd="0" presId="urn:microsoft.com/office/officeart/2005/8/layout/process2"/>
    <dgm:cxn modelId="{9250277A-0D7D-C14E-A6D4-B32C744B6C13}" type="presParOf" srcId="{A97EB0A5-F4A1-4BE5-B0F2-68B52DB81616}" destId="{18304B07-D35E-4C5F-BFA0-688FA7CF8F06}" srcOrd="7" destOrd="0" presId="urn:microsoft.com/office/officeart/2005/8/layout/process2"/>
    <dgm:cxn modelId="{374F2297-0A32-7841-8C34-99DAE11C09F5}" type="presParOf" srcId="{18304B07-D35E-4C5F-BFA0-688FA7CF8F06}" destId="{DA38F584-A2CF-4702-AA3E-456FFF6C1EAA}" srcOrd="0" destOrd="0" presId="urn:microsoft.com/office/officeart/2005/8/layout/process2"/>
    <dgm:cxn modelId="{6CE4037E-FC40-8645-82A2-A54D409B3B7B}" type="presParOf" srcId="{A97EB0A5-F4A1-4BE5-B0F2-68B52DB81616}" destId="{1EDBBBF7-9AC8-4068-BE6A-90EAC793BB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D94B19-8F33-4704-8F1F-58524E7782E9}" type="doc">
      <dgm:prSet loTypeId="urn:microsoft.com/office/officeart/2005/8/layout/process2"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a:ln>
          <a:solidFill>
            <a:srgbClr val="00BEE0"/>
          </a:solidFill>
        </a:ln>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solidFill>
          <a:srgbClr val="4000EC"/>
        </a:solidFill>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solidFill>
          <a:srgbClr val="B9C9DA"/>
        </a:solidFill>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solidFill>
          <a:srgbClr val="FF0000"/>
        </a:solidFill>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A97EB0A5-F4A1-4BE5-B0F2-68B52DB81616}" type="pres">
      <dgm:prSet presAssocID="{6FD94B19-8F33-4704-8F1F-58524E7782E9}" presName="linearFlow" presStyleCnt="0">
        <dgm:presLayoutVars>
          <dgm:resizeHandles val="exact"/>
        </dgm:presLayoutVars>
      </dgm:prSet>
      <dgm:spPr/>
    </dgm:pt>
    <dgm:pt modelId="{33560C4D-5177-49F3-8059-6208890A7A26}" type="pres">
      <dgm:prSet presAssocID="{6F220DD5-8B3E-4A4E-B4A6-04636DC32A4E}" presName="node" presStyleLbl="node1" presStyleIdx="0" presStyleCnt="5">
        <dgm:presLayoutVars>
          <dgm:bulletEnabled val="1"/>
        </dgm:presLayoutVars>
      </dgm:prSet>
      <dgm:spPr/>
      <dgm:t>
        <a:bodyPr/>
        <a:lstStyle/>
        <a:p>
          <a:endParaRPr lang="en-US"/>
        </a:p>
      </dgm:t>
    </dgm:pt>
    <dgm:pt modelId="{C2A3D7F6-AF90-47A3-AF29-CC72CDD06D40}" type="pres">
      <dgm:prSet presAssocID="{41FA0538-E440-46A9-8BBC-55EDC9E88C31}" presName="sibTrans" presStyleLbl="sibTrans2D1" presStyleIdx="0" presStyleCnt="4"/>
      <dgm:spPr/>
      <dgm:t>
        <a:bodyPr/>
        <a:lstStyle/>
        <a:p>
          <a:endParaRPr lang="en-US"/>
        </a:p>
      </dgm:t>
    </dgm:pt>
    <dgm:pt modelId="{21949B7E-31B0-4C23-8A79-7432FFD22114}" type="pres">
      <dgm:prSet presAssocID="{41FA0538-E440-46A9-8BBC-55EDC9E88C31}" presName="connectorText" presStyleLbl="sibTrans2D1" presStyleIdx="0" presStyleCnt="4"/>
      <dgm:spPr/>
      <dgm:t>
        <a:bodyPr/>
        <a:lstStyle/>
        <a:p>
          <a:endParaRPr lang="en-US"/>
        </a:p>
      </dgm:t>
    </dgm:pt>
    <dgm:pt modelId="{C004543F-D4B3-400C-918F-EE18FE7D8B04}" type="pres">
      <dgm:prSet presAssocID="{9EEB198C-2934-4098-BB16-77E4E883D87C}" presName="node" presStyleLbl="node1" presStyleIdx="1" presStyleCnt="5">
        <dgm:presLayoutVars>
          <dgm:bulletEnabled val="1"/>
        </dgm:presLayoutVars>
      </dgm:prSet>
      <dgm:spPr/>
      <dgm:t>
        <a:bodyPr/>
        <a:lstStyle/>
        <a:p>
          <a:endParaRPr lang="en-US"/>
        </a:p>
      </dgm:t>
    </dgm:pt>
    <dgm:pt modelId="{C4CF147B-13DD-49FF-92C6-BA8575E6D72E}" type="pres">
      <dgm:prSet presAssocID="{FEDCC44A-D1C4-472A-8DBB-4A6826BA35DD}" presName="sibTrans" presStyleLbl="sibTrans2D1" presStyleIdx="1" presStyleCnt="4"/>
      <dgm:spPr/>
      <dgm:t>
        <a:bodyPr/>
        <a:lstStyle/>
        <a:p>
          <a:endParaRPr lang="en-US"/>
        </a:p>
      </dgm:t>
    </dgm:pt>
    <dgm:pt modelId="{CA8CDE13-CFAD-48F6-B089-9076007C24F6}" type="pres">
      <dgm:prSet presAssocID="{FEDCC44A-D1C4-472A-8DBB-4A6826BA35DD}" presName="connectorText" presStyleLbl="sibTrans2D1" presStyleIdx="1" presStyleCnt="4"/>
      <dgm:spPr/>
      <dgm:t>
        <a:bodyPr/>
        <a:lstStyle/>
        <a:p>
          <a:endParaRPr lang="en-US"/>
        </a:p>
      </dgm:t>
    </dgm:pt>
    <dgm:pt modelId="{643FF682-D364-444B-8E3B-A76EDA60D0E4}" type="pres">
      <dgm:prSet presAssocID="{D2DD3BFC-97E7-4571-9C85-9C6F3F2FE799}" presName="node" presStyleLbl="node1" presStyleIdx="2" presStyleCnt="5">
        <dgm:presLayoutVars>
          <dgm:bulletEnabled val="1"/>
        </dgm:presLayoutVars>
      </dgm:prSet>
      <dgm:spPr/>
      <dgm:t>
        <a:bodyPr/>
        <a:lstStyle/>
        <a:p>
          <a:endParaRPr lang="en-US"/>
        </a:p>
      </dgm:t>
    </dgm:pt>
    <dgm:pt modelId="{0548867E-5C95-462E-9C0C-EAD8813B6372}" type="pres">
      <dgm:prSet presAssocID="{E02E8757-7BB7-432D-AAF4-E1D6A15C6807}" presName="sibTrans" presStyleLbl="sibTrans2D1" presStyleIdx="2" presStyleCnt="4"/>
      <dgm:spPr/>
      <dgm:t>
        <a:bodyPr/>
        <a:lstStyle/>
        <a:p>
          <a:endParaRPr lang="en-US"/>
        </a:p>
      </dgm:t>
    </dgm:pt>
    <dgm:pt modelId="{88749797-C11C-44E1-AFA6-4E160B256AF5}" type="pres">
      <dgm:prSet presAssocID="{E02E8757-7BB7-432D-AAF4-E1D6A15C6807}" presName="connectorText" presStyleLbl="sibTrans2D1" presStyleIdx="2" presStyleCnt="4"/>
      <dgm:spPr/>
      <dgm:t>
        <a:bodyPr/>
        <a:lstStyle/>
        <a:p>
          <a:endParaRPr lang="en-US"/>
        </a:p>
      </dgm:t>
    </dgm:pt>
    <dgm:pt modelId="{F3E89197-2A65-4BE5-BC9F-591504A2ED78}" type="pres">
      <dgm:prSet presAssocID="{B6CAC118-3CB7-41DC-AD28-964530E7E164}" presName="node" presStyleLbl="node1" presStyleIdx="3" presStyleCnt="5">
        <dgm:presLayoutVars>
          <dgm:bulletEnabled val="1"/>
        </dgm:presLayoutVars>
      </dgm:prSet>
      <dgm:spPr/>
      <dgm:t>
        <a:bodyPr/>
        <a:lstStyle/>
        <a:p>
          <a:endParaRPr lang="en-US"/>
        </a:p>
      </dgm:t>
    </dgm:pt>
    <dgm:pt modelId="{18304B07-D35E-4C5F-BFA0-688FA7CF8F06}" type="pres">
      <dgm:prSet presAssocID="{266C716C-50AB-48F4-90DD-70356D6C14EA}" presName="sibTrans" presStyleLbl="sibTrans2D1" presStyleIdx="3" presStyleCnt="4"/>
      <dgm:spPr/>
      <dgm:t>
        <a:bodyPr/>
        <a:lstStyle/>
        <a:p>
          <a:endParaRPr lang="en-US"/>
        </a:p>
      </dgm:t>
    </dgm:pt>
    <dgm:pt modelId="{DA38F584-A2CF-4702-AA3E-456FFF6C1EAA}" type="pres">
      <dgm:prSet presAssocID="{266C716C-50AB-48F4-90DD-70356D6C14EA}" presName="connectorText" presStyleLbl="sibTrans2D1" presStyleIdx="3" presStyleCnt="4"/>
      <dgm:spPr/>
      <dgm:t>
        <a:bodyPr/>
        <a:lstStyle/>
        <a:p>
          <a:endParaRPr lang="en-US"/>
        </a:p>
      </dgm:t>
    </dgm:pt>
    <dgm:pt modelId="{1EDBBBF7-9AC8-4068-BE6A-90EAC793BBFF}" type="pres">
      <dgm:prSet presAssocID="{66A09A8C-5114-4487-8622-725DD4850D7F}" presName="node" presStyleLbl="node1" presStyleIdx="4" presStyleCnt="5">
        <dgm:presLayoutVars>
          <dgm:bulletEnabled val="1"/>
        </dgm:presLayoutVars>
      </dgm:prSet>
      <dgm:spPr/>
      <dgm:t>
        <a:bodyPr/>
        <a:lstStyle/>
        <a:p>
          <a:endParaRPr lang="en-US"/>
        </a:p>
      </dgm:t>
    </dgm:pt>
  </dgm:ptLst>
  <dgm:cxnLst>
    <dgm:cxn modelId="{35417B54-119B-47C6-81E5-5FEDD5C419CA}" srcId="{6FD94B19-8F33-4704-8F1F-58524E7782E9}" destId="{B6CAC118-3CB7-41DC-AD28-964530E7E164}" srcOrd="3" destOrd="0" parTransId="{778BBE4A-ADEB-4F5A-89A7-20B038820CF7}" sibTransId="{266C716C-50AB-48F4-90DD-70356D6C14EA}"/>
    <dgm:cxn modelId="{68C53410-CC23-4340-80DC-C2E249633C0A}" type="presOf" srcId="{266C716C-50AB-48F4-90DD-70356D6C14EA}" destId="{18304B07-D35E-4C5F-BFA0-688FA7CF8F06}" srcOrd="0" destOrd="0" presId="urn:microsoft.com/office/officeart/2005/8/layout/process2"/>
    <dgm:cxn modelId="{15B80948-3567-8441-A8A5-237C7A9A8B96}" type="presOf" srcId="{FEDCC44A-D1C4-472A-8DBB-4A6826BA35DD}" destId="{CA8CDE13-CFAD-48F6-B089-9076007C24F6}" srcOrd="1" destOrd="0" presId="urn:microsoft.com/office/officeart/2005/8/layout/process2"/>
    <dgm:cxn modelId="{13E42E9D-9CF7-A24B-BB77-CF0366DD2A80}" type="presOf" srcId="{6F220DD5-8B3E-4A4E-B4A6-04636DC32A4E}" destId="{33560C4D-5177-49F3-8059-6208890A7A26}" srcOrd="0" destOrd="0" presId="urn:microsoft.com/office/officeart/2005/8/layout/process2"/>
    <dgm:cxn modelId="{A1C3334C-DB82-3245-99C9-C6FA2DE8E594}" type="presOf" srcId="{FEDCC44A-D1C4-472A-8DBB-4A6826BA35DD}" destId="{C4CF147B-13DD-49FF-92C6-BA8575E6D72E}" srcOrd="0" destOrd="0" presId="urn:microsoft.com/office/officeart/2005/8/layout/process2"/>
    <dgm:cxn modelId="{EFE0E189-D608-274D-AA7D-C88B7756719D}" type="presOf" srcId="{66A09A8C-5114-4487-8622-725DD4850D7F}" destId="{1EDBBBF7-9AC8-4068-BE6A-90EAC793BBFF}" srcOrd="0" destOrd="0" presId="urn:microsoft.com/office/officeart/2005/8/layout/process2"/>
    <dgm:cxn modelId="{B193AC4F-72A4-D346-862E-96A3DF60C1C5}" type="presOf" srcId="{B6CAC118-3CB7-41DC-AD28-964530E7E164}" destId="{F3E89197-2A65-4BE5-BC9F-591504A2ED78}" srcOrd="0" destOrd="0" presId="urn:microsoft.com/office/officeart/2005/8/layout/process2"/>
    <dgm:cxn modelId="{B3B1AA37-8317-4647-8BC1-FE9CCD5B5C1B}" type="presOf" srcId="{266C716C-50AB-48F4-90DD-70356D6C14EA}" destId="{DA38F584-A2CF-4702-AA3E-456FFF6C1EAA}" srcOrd="1" destOrd="0" presId="urn:microsoft.com/office/officeart/2005/8/layout/process2"/>
    <dgm:cxn modelId="{D8863A28-F4DD-41AB-AE31-2363DF731219}" srcId="{6FD94B19-8F33-4704-8F1F-58524E7782E9}" destId="{D2DD3BFC-97E7-4571-9C85-9C6F3F2FE799}" srcOrd="2" destOrd="0" parTransId="{CF480263-B79D-416E-AAB3-FEF806525FD9}" sibTransId="{E02E8757-7BB7-432D-AAF4-E1D6A15C6807}"/>
    <dgm:cxn modelId="{D0188AEC-61D4-4996-AD7E-09DC5D2FF644}" srcId="{6FD94B19-8F33-4704-8F1F-58524E7782E9}" destId="{9EEB198C-2934-4098-BB16-77E4E883D87C}" srcOrd="1" destOrd="0" parTransId="{F0F4DC0A-DAC7-442F-B621-69C51BD7D614}" sibTransId="{FEDCC44A-D1C4-472A-8DBB-4A6826BA35DD}"/>
    <dgm:cxn modelId="{A9EB52D8-2621-A749-ABC2-B70B078B7323}" type="presOf" srcId="{E02E8757-7BB7-432D-AAF4-E1D6A15C6807}" destId="{0548867E-5C95-462E-9C0C-EAD8813B6372}" srcOrd="0" destOrd="0" presId="urn:microsoft.com/office/officeart/2005/8/layout/process2"/>
    <dgm:cxn modelId="{7E9A1539-B165-AB4C-88A6-774915D7D1DD}" type="presOf" srcId="{41FA0538-E440-46A9-8BBC-55EDC9E88C31}" destId="{21949B7E-31B0-4C23-8A79-7432FFD22114}" srcOrd="1" destOrd="0" presId="urn:microsoft.com/office/officeart/2005/8/layout/process2"/>
    <dgm:cxn modelId="{B7331801-566F-4445-87BB-83B8FB993C75}" type="presOf" srcId="{D2DD3BFC-97E7-4571-9C85-9C6F3F2FE799}" destId="{643FF682-D364-444B-8E3B-A76EDA60D0E4}" srcOrd="0" destOrd="0" presId="urn:microsoft.com/office/officeart/2005/8/layout/process2"/>
    <dgm:cxn modelId="{8CD9783F-D0C7-024E-B0FB-7A518D40FD14}" type="presOf" srcId="{41FA0538-E440-46A9-8BBC-55EDC9E88C31}" destId="{C2A3D7F6-AF90-47A3-AF29-CC72CDD06D40}" srcOrd="0" destOrd="0" presId="urn:microsoft.com/office/officeart/2005/8/layout/process2"/>
    <dgm:cxn modelId="{7112A62A-5E41-4F3B-99F8-7945B011578E}" srcId="{6FD94B19-8F33-4704-8F1F-58524E7782E9}" destId="{6F220DD5-8B3E-4A4E-B4A6-04636DC32A4E}" srcOrd="0" destOrd="0" parTransId="{D8282877-045E-4300-83A6-01D598C25C25}" sibTransId="{41FA0538-E440-46A9-8BBC-55EDC9E88C31}"/>
    <dgm:cxn modelId="{D5ACC2C4-C7AF-49C9-9509-E5550CBA3878}" srcId="{6FD94B19-8F33-4704-8F1F-58524E7782E9}" destId="{66A09A8C-5114-4487-8622-725DD4850D7F}" srcOrd="4" destOrd="0" parTransId="{5A2C08F2-E6E3-492A-90ED-8C81C7871354}" sibTransId="{12B0573C-9484-4B75-BF8C-C1DB716902FA}"/>
    <dgm:cxn modelId="{765CE7F3-FCAC-7442-9042-F7E0ACEF6018}" type="presOf" srcId="{6FD94B19-8F33-4704-8F1F-58524E7782E9}" destId="{A97EB0A5-F4A1-4BE5-B0F2-68B52DB81616}" srcOrd="0" destOrd="0" presId="urn:microsoft.com/office/officeart/2005/8/layout/process2"/>
    <dgm:cxn modelId="{AC9582A3-5C6B-6B43-A34D-278C3DAB8269}" type="presOf" srcId="{E02E8757-7BB7-432D-AAF4-E1D6A15C6807}" destId="{88749797-C11C-44E1-AFA6-4E160B256AF5}" srcOrd="1" destOrd="0" presId="urn:microsoft.com/office/officeart/2005/8/layout/process2"/>
    <dgm:cxn modelId="{374FBCF7-ED9D-0643-B652-6ADE8458226A}" type="presOf" srcId="{9EEB198C-2934-4098-BB16-77E4E883D87C}" destId="{C004543F-D4B3-400C-918F-EE18FE7D8B04}" srcOrd="0" destOrd="0" presId="urn:microsoft.com/office/officeart/2005/8/layout/process2"/>
    <dgm:cxn modelId="{4DA937A7-F0F6-3F4B-B5D3-366C8C09B543}" type="presParOf" srcId="{A97EB0A5-F4A1-4BE5-B0F2-68B52DB81616}" destId="{33560C4D-5177-49F3-8059-6208890A7A26}" srcOrd="0" destOrd="0" presId="urn:microsoft.com/office/officeart/2005/8/layout/process2"/>
    <dgm:cxn modelId="{45B7D0EB-EE2B-A949-912B-2914F4189C0D}" type="presParOf" srcId="{A97EB0A5-F4A1-4BE5-B0F2-68B52DB81616}" destId="{C2A3D7F6-AF90-47A3-AF29-CC72CDD06D40}" srcOrd="1" destOrd="0" presId="urn:microsoft.com/office/officeart/2005/8/layout/process2"/>
    <dgm:cxn modelId="{3AC10244-FDBA-B349-9F0C-BE5FFC80726A}" type="presParOf" srcId="{C2A3D7F6-AF90-47A3-AF29-CC72CDD06D40}" destId="{21949B7E-31B0-4C23-8A79-7432FFD22114}" srcOrd="0" destOrd="0" presId="urn:microsoft.com/office/officeart/2005/8/layout/process2"/>
    <dgm:cxn modelId="{D44E2827-F9F3-B54A-AF6F-42EE08B0AE8B}" type="presParOf" srcId="{A97EB0A5-F4A1-4BE5-B0F2-68B52DB81616}" destId="{C004543F-D4B3-400C-918F-EE18FE7D8B04}" srcOrd="2" destOrd="0" presId="urn:microsoft.com/office/officeart/2005/8/layout/process2"/>
    <dgm:cxn modelId="{431045FB-8D70-A14F-A814-384E5973B1EC}" type="presParOf" srcId="{A97EB0A5-F4A1-4BE5-B0F2-68B52DB81616}" destId="{C4CF147B-13DD-49FF-92C6-BA8575E6D72E}" srcOrd="3" destOrd="0" presId="urn:microsoft.com/office/officeart/2005/8/layout/process2"/>
    <dgm:cxn modelId="{DBFF6D89-7398-D44B-A595-4E02F26E88B8}" type="presParOf" srcId="{C4CF147B-13DD-49FF-92C6-BA8575E6D72E}" destId="{CA8CDE13-CFAD-48F6-B089-9076007C24F6}" srcOrd="0" destOrd="0" presId="urn:microsoft.com/office/officeart/2005/8/layout/process2"/>
    <dgm:cxn modelId="{BD2AD656-BAEA-9947-A1C5-97175662BA94}" type="presParOf" srcId="{A97EB0A5-F4A1-4BE5-B0F2-68B52DB81616}" destId="{643FF682-D364-444B-8E3B-A76EDA60D0E4}" srcOrd="4" destOrd="0" presId="urn:microsoft.com/office/officeart/2005/8/layout/process2"/>
    <dgm:cxn modelId="{89A637DE-2C2F-FC4C-851A-0FA1B4748A4B}" type="presParOf" srcId="{A97EB0A5-F4A1-4BE5-B0F2-68B52DB81616}" destId="{0548867E-5C95-462E-9C0C-EAD8813B6372}" srcOrd="5" destOrd="0" presId="urn:microsoft.com/office/officeart/2005/8/layout/process2"/>
    <dgm:cxn modelId="{2E9E7E10-2268-2543-BE2C-3D082B99C6F0}" type="presParOf" srcId="{0548867E-5C95-462E-9C0C-EAD8813B6372}" destId="{88749797-C11C-44E1-AFA6-4E160B256AF5}" srcOrd="0" destOrd="0" presId="urn:microsoft.com/office/officeart/2005/8/layout/process2"/>
    <dgm:cxn modelId="{D5ADBBAE-C94F-1F47-87B6-D472256611EA}" type="presParOf" srcId="{A97EB0A5-F4A1-4BE5-B0F2-68B52DB81616}" destId="{F3E89197-2A65-4BE5-BC9F-591504A2ED78}" srcOrd="6" destOrd="0" presId="urn:microsoft.com/office/officeart/2005/8/layout/process2"/>
    <dgm:cxn modelId="{800E7DF2-320D-AF49-B45B-82E8C359160C}" type="presParOf" srcId="{A97EB0A5-F4A1-4BE5-B0F2-68B52DB81616}" destId="{18304B07-D35E-4C5F-BFA0-688FA7CF8F06}" srcOrd="7" destOrd="0" presId="urn:microsoft.com/office/officeart/2005/8/layout/process2"/>
    <dgm:cxn modelId="{E0E76F55-8B04-F149-A468-AA30CA470C31}" type="presParOf" srcId="{18304B07-D35E-4C5F-BFA0-688FA7CF8F06}" destId="{DA38F584-A2CF-4702-AA3E-456FFF6C1EAA}" srcOrd="0" destOrd="0" presId="urn:microsoft.com/office/officeart/2005/8/layout/process2"/>
    <dgm:cxn modelId="{28EF3033-9550-C947-96EE-1D7840FE8532}" type="presParOf" srcId="{A97EB0A5-F4A1-4BE5-B0F2-68B52DB81616}" destId="{1EDBBBF7-9AC8-4068-BE6A-90EAC793BB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D94B19-8F33-4704-8F1F-58524E7782E9}" type="doc">
      <dgm:prSet loTypeId="urn:microsoft.com/office/officeart/2005/8/layout/process2"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a:ln>
          <a:solidFill>
            <a:srgbClr val="00BEE0"/>
          </a:solidFill>
        </a:ln>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solidFill>
          <a:srgbClr val="4000EC"/>
        </a:solidFill>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solidFill>
          <a:srgbClr val="B9C9DA"/>
        </a:solidFill>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solidFill>
          <a:srgbClr val="FF0000"/>
        </a:solidFill>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A97EB0A5-F4A1-4BE5-B0F2-68B52DB81616}" type="pres">
      <dgm:prSet presAssocID="{6FD94B19-8F33-4704-8F1F-58524E7782E9}" presName="linearFlow" presStyleCnt="0">
        <dgm:presLayoutVars>
          <dgm:resizeHandles val="exact"/>
        </dgm:presLayoutVars>
      </dgm:prSet>
      <dgm:spPr/>
    </dgm:pt>
    <dgm:pt modelId="{33560C4D-5177-49F3-8059-6208890A7A26}" type="pres">
      <dgm:prSet presAssocID="{6F220DD5-8B3E-4A4E-B4A6-04636DC32A4E}" presName="node" presStyleLbl="node1" presStyleIdx="0" presStyleCnt="5">
        <dgm:presLayoutVars>
          <dgm:bulletEnabled val="1"/>
        </dgm:presLayoutVars>
      </dgm:prSet>
      <dgm:spPr/>
      <dgm:t>
        <a:bodyPr/>
        <a:lstStyle/>
        <a:p>
          <a:endParaRPr lang="en-US"/>
        </a:p>
      </dgm:t>
    </dgm:pt>
    <dgm:pt modelId="{C2A3D7F6-AF90-47A3-AF29-CC72CDD06D40}" type="pres">
      <dgm:prSet presAssocID="{41FA0538-E440-46A9-8BBC-55EDC9E88C31}" presName="sibTrans" presStyleLbl="sibTrans2D1" presStyleIdx="0" presStyleCnt="4"/>
      <dgm:spPr/>
      <dgm:t>
        <a:bodyPr/>
        <a:lstStyle/>
        <a:p>
          <a:endParaRPr lang="en-US"/>
        </a:p>
      </dgm:t>
    </dgm:pt>
    <dgm:pt modelId="{21949B7E-31B0-4C23-8A79-7432FFD22114}" type="pres">
      <dgm:prSet presAssocID="{41FA0538-E440-46A9-8BBC-55EDC9E88C31}" presName="connectorText" presStyleLbl="sibTrans2D1" presStyleIdx="0" presStyleCnt="4"/>
      <dgm:spPr/>
      <dgm:t>
        <a:bodyPr/>
        <a:lstStyle/>
        <a:p>
          <a:endParaRPr lang="en-US"/>
        </a:p>
      </dgm:t>
    </dgm:pt>
    <dgm:pt modelId="{C004543F-D4B3-400C-918F-EE18FE7D8B04}" type="pres">
      <dgm:prSet presAssocID="{9EEB198C-2934-4098-BB16-77E4E883D87C}" presName="node" presStyleLbl="node1" presStyleIdx="1" presStyleCnt="5">
        <dgm:presLayoutVars>
          <dgm:bulletEnabled val="1"/>
        </dgm:presLayoutVars>
      </dgm:prSet>
      <dgm:spPr/>
      <dgm:t>
        <a:bodyPr/>
        <a:lstStyle/>
        <a:p>
          <a:endParaRPr lang="en-US"/>
        </a:p>
      </dgm:t>
    </dgm:pt>
    <dgm:pt modelId="{C4CF147B-13DD-49FF-92C6-BA8575E6D72E}" type="pres">
      <dgm:prSet presAssocID="{FEDCC44A-D1C4-472A-8DBB-4A6826BA35DD}" presName="sibTrans" presStyleLbl="sibTrans2D1" presStyleIdx="1" presStyleCnt="4"/>
      <dgm:spPr/>
      <dgm:t>
        <a:bodyPr/>
        <a:lstStyle/>
        <a:p>
          <a:endParaRPr lang="en-US"/>
        </a:p>
      </dgm:t>
    </dgm:pt>
    <dgm:pt modelId="{CA8CDE13-CFAD-48F6-B089-9076007C24F6}" type="pres">
      <dgm:prSet presAssocID="{FEDCC44A-D1C4-472A-8DBB-4A6826BA35DD}" presName="connectorText" presStyleLbl="sibTrans2D1" presStyleIdx="1" presStyleCnt="4"/>
      <dgm:spPr/>
      <dgm:t>
        <a:bodyPr/>
        <a:lstStyle/>
        <a:p>
          <a:endParaRPr lang="en-US"/>
        </a:p>
      </dgm:t>
    </dgm:pt>
    <dgm:pt modelId="{643FF682-D364-444B-8E3B-A76EDA60D0E4}" type="pres">
      <dgm:prSet presAssocID="{D2DD3BFC-97E7-4571-9C85-9C6F3F2FE799}" presName="node" presStyleLbl="node1" presStyleIdx="2" presStyleCnt="5">
        <dgm:presLayoutVars>
          <dgm:bulletEnabled val="1"/>
        </dgm:presLayoutVars>
      </dgm:prSet>
      <dgm:spPr/>
      <dgm:t>
        <a:bodyPr/>
        <a:lstStyle/>
        <a:p>
          <a:endParaRPr lang="en-US"/>
        </a:p>
      </dgm:t>
    </dgm:pt>
    <dgm:pt modelId="{0548867E-5C95-462E-9C0C-EAD8813B6372}" type="pres">
      <dgm:prSet presAssocID="{E02E8757-7BB7-432D-AAF4-E1D6A15C6807}" presName="sibTrans" presStyleLbl="sibTrans2D1" presStyleIdx="2" presStyleCnt="4"/>
      <dgm:spPr/>
      <dgm:t>
        <a:bodyPr/>
        <a:lstStyle/>
        <a:p>
          <a:endParaRPr lang="en-US"/>
        </a:p>
      </dgm:t>
    </dgm:pt>
    <dgm:pt modelId="{88749797-C11C-44E1-AFA6-4E160B256AF5}" type="pres">
      <dgm:prSet presAssocID="{E02E8757-7BB7-432D-AAF4-E1D6A15C6807}" presName="connectorText" presStyleLbl="sibTrans2D1" presStyleIdx="2" presStyleCnt="4"/>
      <dgm:spPr/>
      <dgm:t>
        <a:bodyPr/>
        <a:lstStyle/>
        <a:p>
          <a:endParaRPr lang="en-US"/>
        </a:p>
      </dgm:t>
    </dgm:pt>
    <dgm:pt modelId="{F3E89197-2A65-4BE5-BC9F-591504A2ED78}" type="pres">
      <dgm:prSet presAssocID="{B6CAC118-3CB7-41DC-AD28-964530E7E164}" presName="node" presStyleLbl="node1" presStyleIdx="3" presStyleCnt="5">
        <dgm:presLayoutVars>
          <dgm:bulletEnabled val="1"/>
        </dgm:presLayoutVars>
      </dgm:prSet>
      <dgm:spPr/>
      <dgm:t>
        <a:bodyPr/>
        <a:lstStyle/>
        <a:p>
          <a:endParaRPr lang="en-US"/>
        </a:p>
      </dgm:t>
    </dgm:pt>
    <dgm:pt modelId="{18304B07-D35E-4C5F-BFA0-688FA7CF8F06}" type="pres">
      <dgm:prSet presAssocID="{266C716C-50AB-48F4-90DD-70356D6C14EA}" presName="sibTrans" presStyleLbl="sibTrans2D1" presStyleIdx="3" presStyleCnt="4"/>
      <dgm:spPr/>
      <dgm:t>
        <a:bodyPr/>
        <a:lstStyle/>
        <a:p>
          <a:endParaRPr lang="en-US"/>
        </a:p>
      </dgm:t>
    </dgm:pt>
    <dgm:pt modelId="{DA38F584-A2CF-4702-AA3E-456FFF6C1EAA}" type="pres">
      <dgm:prSet presAssocID="{266C716C-50AB-48F4-90DD-70356D6C14EA}" presName="connectorText" presStyleLbl="sibTrans2D1" presStyleIdx="3" presStyleCnt="4"/>
      <dgm:spPr/>
      <dgm:t>
        <a:bodyPr/>
        <a:lstStyle/>
        <a:p>
          <a:endParaRPr lang="en-US"/>
        </a:p>
      </dgm:t>
    </dgm:pt>
    <dgm:pt modelId="{1EDBBBF7-9AC8-4068-BE6A-90EAC793BBFF}" type="pres">
      <dgm:prSet presAssocID="{66A09A8C-5114-4487-8622-725DD4850D7F}" presName="node" presStyleLbl="node1" presStyleIdx="4" presStyleCnt="5">
        <dgm:presLayoutVars>
          <dgm:bulletEnabled val="1"/>
        </dgm:presLayoutVars>
      </dgm:prSet>
      <dgm:spPr/>
      <dgm:t>
        <a:bodyPr/>
        <a:lstStyle/>
        <a:p>
          <a:endParaRPr lang="en-US"/>
        </a:p>
      </dgm:t>
    </dgm:pt>
  </dgm:ptLst>
  <dgm:cxnLst>
    <dgm:cxn modelId="{D4355037-D420-CD47-B785-A87A1D57A88B}" type="presOf" srcId="{9EEB198C-2934-4098-BB16-77E4E883D87C}" destId="{C004543F-D4B3-400C-918F-EE18FE7D8B04}" srcOrd="0" destOrd="0" presId="urn:microsoft.com/office/officeart/2005/8/layout/process2"/>
    <dgm:cxn modelId="{358577B0-51EE-7942-95DD-4320828C0E74}" type="presOf" srcId="{D2DD3BFC-97E7-4571-9C85-9C6F3F2FE799}" destId="{643FF682-D364-444B-8E3B-A76EDA60D0E4}" srcOrd="0" destOrd="0" presId="urn:microsoft.com/office/officeart/2005/8/layout/process2"/>
    <dgm:cxn modelId="{D77FB5A0-3AF3-2344-9ED8-C6056EAF49EC}" type="presOf" srcId="{6FD94B19-8F33-4704-8F1F-58524E7782E9}" destId="{A97EB0A5-F4A1-4BE5-B0F2-68B52DB81616}" srcOrd="0" destOrd="0" presId="urn:microsoft.com/office/officeart/2005/8/layout/process2"/>
    <dgm:cxn modelId="{9420D676-D4BC-3D45-B952-26E3ED6497C6}" type="presOf" srcId="{E02E8757-7BB7-432D-AAF4-E1D6A15C6807}" destId="{0548867E-5C95-462E-9C0C-EAD8813B6372}" srcOrd="0" destOrd="0" presId="urn:microsoft.com/office/officeart/2005/8/layout/process2"/>
    <dgm:cxn modelId="{3805FE02-5EA8-4042-93A7-25221F5E1AC3}" type="presOf" srcId="{B6CAC118-3CB7-41DC-AD28-964530E7E164}" destId="{F3E89197-2A65-4BE5-BC9F-591504A2ED78}" srcOrd="0" destOrd="0" presId="urn:microsoft.com/office/officeart/2005/8/layout/process2"/>
    <dgm:cxn modelId="{CFD1622C-440B-2E45-BA05-C2E4992A5D94}" type="presOf" srcId="{41FA0538-E440-46A9-8BBC-55EDC9E88C31}" destId="{C2A3D7F6-AF90-47A3-AF29-CC72CDD06D40}" srcOrd="0" destOrd="0" presId="urn:microsoft.com/office/officeart/2005/8/layout/process2"/>
    <dgm:cxn modelId="{35417B54-119B-47C6-81E5-5FEDD5C419CA}" srcId="{6FD94B19-8F33-4704-8F1F-58524E7782E9}" destId="{B6CAC118-3CB7-41DC-AD28-964530E7E164}" srcOrd="3" destOrd="0" parTransId="{778BBE4A-ADEB-4F5A-89A7-20B038820CF7}" sibTransId="{266C716C-50AB-48F4-90DD-70356D6C14EA}"/>
    <dgm:cxn modelId="{D8863A28-F4DD-41AB-AE31-2363DF731219}" srcId="{6FD94B19-8F33-4704-8F1F-58524E7782E9}" destId="{D2DD3BFC-97E7-4571-9C85-9C6F3F2FE799}" srcOrd="2" destOrd="0" parTransId="{CF480263-B79D-416E-AAB3-FEF806525FD9}" sibTransId="{E02E8757-7BB7-432D-AAF4-E1D6A15C6807}"/>
    <dgm:cxn modelId="{4C0D0144-2571-6E40-A970-17162FC59561}" type="presOf" srcId="{66A09A8C-5114-4487-8622-725DD4850D7F}" destId="{1EDBBBF7-9AC8-4068-BE6A-90EAC793BBFF}" srcOrd="0" destOrd="0" presId="urn:microsoft.com/office/officeart/2005/8/layout/process2"/>
    <dgm:cxn modelId="{D0188AEC-61D4-4996-AD7E-09DC5D2FF644}" srcId="{6FD94B19-8F33-4704-8F1F-58524E7782E9}" destId="{9EEB198C-2934-4098-BB16-77E4E883D87C}" srcOrd="1" destOrd="0" parTransId="{F0F4DC0A-DAC7-442F-B621-69C51BD7D614}" sibTransId="{FEDCC44A-D1C4-472A-8DBB-4A6826BA35DD}"/>
    <dgm:cxn modelId="{6929DF76-F7D8-724B-B2E2-97EA2ADC6931}" type="presOf" srcId="{FEDCC44A-D1C4-472A-8DBB-4A6826BA35DD}" destId="{C4CF147B-13DD-49FF-92C6-BA8575E6D72E}" srcOrd="0" destOrd="0" presId="urn:microsoft.com/office/officeart/2005/8/layout/process2"/>
    <dgm:cxn modelId="{6C3D5E13-296E-ED4C-B226-761043ACBE7E}" type="presOf" srcId="{6F220DD5-8B3E-4A4E-B4A6-04636DC32A4E}" destId="{33560C4D-5177-49F3-8059-6208890A7A26}" srcOrd="0" destOrd="0" presId="urn:microsoft.com/office/officeart/2005/8/layout/process2"/>
    <dgm:cxn modelId="{452F4F7B-8FC7-E94D-AF02-D41BCD9E77C2}" type="presOf" srcId="{41FA0538-E440-46A9-8BBC-55EDC9E88C31}" destId="{21949B7E-31B0-4C23-8A79-7432FFD22114}" srcOrd="1" destOrd="0" presId="urn:microsoft.com/office/officeart/2005/8/layout/process2"/>
    <dgm:cxn modelId="{072473B2-7598-1243-A50E-A1C7DE250D82}" type="presOf" srcId="{266C716C-50AB-48F4-90DD-70356D6C14EA}" destId="{DA38F584-A2CF-4702-AA3E-456FFF6C1EAA}" srcOrd="1" destOrd="0" presId="urn:microsoft.com/office/officeart/2005/8/layout/process2"/>
    <dgm:cxn modelId="{AB19461B-576B-C14B-A34E-376BBA94A8CB}" type="presOf" srcId="{266C716C-50AB-48F4-90DD-70356D6C14EA}" destId="{18304B07-D35E-4C5F-BFA0-688FA7CF8F06}" srcOrd="0" destOrd="0" presId="urn:microsoft.com/office/officeart/2005/8/layout/process2"/>
    <dgm:cxn modelId="{7112A62A-5E41-4F3B-99F8-7945B011578E}" srcId="{6FD94B19-8F33-4704-8F1F-58524E7782E9}" destId="{6F220DD5-8B3E-4A4E-B4A6-04636DC32A4E}" srcOrd="0" destOrd="0" parTransId="{D8282877-045E-4300-83A6-01D598C25C25}" sibTransId="{41FA0538-E440-46A9-8BBC-55EDC9E88C31}"/>
    <dgm:cxn modelId="{D5ACC2C4-C7AF-49C9-9509-E5550CBA3878}" srcId="{6FD94B19-8F33-4704-8F1F-58524E7782E9}" destId="{66A09A8C-5114-4487-8622-725DD4850D7F}" srcOrd="4" destOrd="0" parTransId="{5A2C08F2-E6E3-492A-90ED-8C81C7871354}" sibTransId="{12B0573C-9484-4B75-BF8C-C1DB716902FA}"/>
    <dgm:cxn modelId="{817E7F85-7301-0041-99CD-26E0440DD8CD}" type="presOf" srcId="{E02E8757-7BB7-432D-AAF4-E1D6A15C6807}" destId="{88749797-C11C-44E1-AFA6-4E160B256AF5}" srcOrd="1" destOrd="0" presId="urn:microsoft.com/office/officeart/2005/8/layout/process2"/>
    <dgm:cxn modelId="{3F955EDE-5B95-2D44-B088-53BACBDE3CFF}" type="presOf" srcId="{FEDCC44A-D1C4-472A-8DBB-4A6826BA35DD}" destId="{CA8CDE13-CFAD-48F6-B089-9076007C24F6}" srcOrd="1" destOrd="0" presId="urn:microsoft.com/office/officeart/2005/8/layout/process2"/>
    <dgm:cxn modelId="{A1E5401A-787E-BE49-A31E-4C1181056CC3}" type="presParOf" srcId="{A97EB0A5-F4A1-4BE5-B0F2-68B52DB81616}" destId="{33560C4D-5177-49F3-8059-6208890A7A26}" srcOrd="0" destOrd="0" presId="urn:microsoft.com/office/officeart/2005/8/layout/process2"/>
    <dgm:cxn modelId="{54D38F0F-DE27-804B-A9BF-5CDBBF460F7B}" type="presParOf" srcId="{A97EB0A5-F4A1-4BE5-B0F2-68B52DB81616}" destId="{C2A3D7F6-AF90-47A3-AF29-CC72CDD06D40}" srcOrd="1" destOrd="0" presId="urn:microsoft.com/office/officeart/2005/8/layout/process2"/>
    <dgm:cxn modelId="{5CCCB292-0706-2B41-8036-27EDF9E45335}" type="presParOf" srcId="{C2A3D7F6-AF90-47A3-AF29-CC72CDD06D40}" destId="{21949B7E-31B0-4C23-8A79-7432FFD22114}" srcOrd="0" destOrd="0" presId="urn:microsoft.com/office/officeart/2005/8/layout/process2"/>
    <dgm:cxn modelId="{F396FC91-8671-4445-96C4-65D37406FD04}" type="presParOf" srcId="{A97EB0A5-F4A1-4BE5-B0F2-68B52DB81616}" destId="{C004543F-D4B3-400C-918F-EE18FE7D8B04}" srcOrd="2" destOrd="0" presId="urn:microsoft.com/office/officeart/2005/8/layout/process2"/>
    <dgm:cxn modelId="{1C5E09E9-6A33-7444-A3DB-430DB881AB6E}" type="presParOf" srcId="{A97EB0A5-F4A1-4BE5-B0F2-68B52DB81616}" destId="{C4CF147B-13DD-49FF-92C6-BA8575E6D72E}" srcOrd="3" destOrd="0" presId="urn:microsoft.com/office/officeart/2005/8/layout/process2"/>
    <dgm:cxn modelId="{9E186D6B-186A-324F-A307-E1C5304EFD81}" type="presParOf" srcId="{C4CF147B-13DD-49FF-92C6-BA8575E6D72E}" destId="{CA8CDE13-CFAD-48F6-B089-9076007C24F6}" srcOrd="0" destOrd="0" presId="urn:microsoft.com/office/officeart/2005/8/layout/process2"/>
    <dgm:cxn modelId="{7A3219C1-0FE4-FE47-9B47-2419BFBE542E}" type="presParOf" srcId="{A97EB0A5-F4A1-4BE5-B0F2-68B52DB81616}" destId="{643FF682-D364-444B-8E3B-A76EDA60D0E4}" srcOrd="4" destOrd="0" presId="urn:microsoft.com/office/officeart/2005/8/layout/process2"/>
    <dgm:cxn modelId="{4CA84863-6CE0-FB45-A5FC-73FA5E0571D4}" type="presParOf" srcId="{A97EB0A5-F4A1-4BE5-B0F2-68B52DB81616}" destId="{0548867E-5C95-462E-9C0C-EAD8813B6372}" srcOrd="5" destOrd="0" presId="urn:microsoft.com/office/officeart/2005/8/layout/process2"/>
    <dgm:cxn modelId="{FEB832BD-D035-4B4D-B0C0-3292F0A205FC}" type="presParOf" srcId="{0548867E-5C95-462E-9C0C-EAD8813B6372}" destId="{88749797-C11C-44E1-AFA6-4E160B256AF5}" srcOrd="0" destOrd="0" presId="urn:microsoft.com/office/officeart/2005/8/layout/process2"/>
    <dgm:cxn modelId="{44F83500-6641-E346-A848-A9B0F392F068}" type="presParOf" srcId="{A97EB0A5-F4A1-4BE5-B0F2-68B52DB81616}" destId="{F3E89197-2A65-4BE5-BC9F-591504A2ED78}" srcOrd="6" destOrd="0" presId="urn:microsoft.com/office/officeart/2005/8/layout/process2"/>
    <dgm:cxn modelId="{C0680B9C-1578-B54A-BB9A-A30F8EA8C64A}" type="presParOf" srcId="{A97EB0A5-F4A1-4BE5-B0F2-68B52DB81616}" destId="{18304B07-D35E-4C5F-BFA0-688FA7CF8F06}" srcOrd="7" destOrd="0" presId="urn:microsoft.com/office/officeart/2005/8/layout/process2"/>
    <dgm:cxn modelId="{008C3E94-E1DD-1B42-83A0-5AF5A6F99BA3}" type="presParOf" srcId="{18304B07-D35E-4C5F-BFA0-688FA7CF8F06}" destId="{DA38F584-A2CF-4702-AA3E-456FFF6C1EAA}" srcOrd="0" destOrd="0" presId="urn:microsoft.com/office/officeart/2005/8/layout/process2"/>
    <dgm:cxn modelId="{7D81DEF6-D0AE-CB42-8FBC-F0FE1BC009E2}" type="presParOf" srcId="{A97EB0A5-F4A1-4BE5-B0F2-68B52DB81616}" destId="{1EDBBBF7-9AC8-4068-BE6A-90EAC793BB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D94B19-8F33-4704-8F1F-58524E7782E9}" type="doc">
      <dgm:prSet loTypeId="urn:microsoft.com/office/officeart/2005/8/layout/process2" loCatId="process" qsTypeId="urn:microsoft.com/office/officeart/2005/8/quickstyle/simple2" qsCatId="simple" csTypeId="urn:microsoft.com/office/officeart/2005/8/colors/colorful1" csCatId="colorful" phldr="1"/>
      <dgm:spPr/>
    </dgm:pt>
    <dgm:pt modelId="{6F220DD5-8B3E-4A4E-B4A6-04636DC32A4E}">
      <dgm:prSet phldrT="[Text]" phldr="0"/>
      <dgm:spPr>
        <a:ln>
          <a:solidFill>
            <a:srgbClr val="00BEE0"/>
          </a:solidFill>
        </a:ln>
      </dgm:spPr>
      <dgm:t>
        <a:bodyPr/>
        <a:lstStyle/>
        <a:p>
          <a:pPr rtl="0"/>
          <a:r>
            <a:rPr lang="en-US">
              <a:latin typeface="Arial Black" panose="020B0A04020102020204"/>
            </a:rPr>
            <a:t>Chassis Frame</a:t>
          </a:r>
          <a:endParaRPr lang="en-US"/>
        </a:p>
      </dgm:t>
    </dgm:pt>
    <dgm:pt modelId="{D8282877-045E-4300-83A6-01D598C25C25}" type="parTrans" cxnId="{7112A62A-5E41-4F3B-99F8-7945B011578E}">
      <dgm:prSet/>
      <dgm:spPr/>
      <dgm:t>
        <a:bodyPr/>
        <a:lstStyle/>
        <a:p>
          <a:endParaRPr lang="en-US"/>
        </a:p>
      </dgm:t>
    </dgm:pt>
    <dgm:pt modelId="{41FA0538-E440-46A9-8BBC-55EDC9E88C31}" type="sibTrans" cxnId="{7112A62A-5E41-4F3B-99F8-7945B011578E}">
      <dgm:prSet/>
      <dgm:spPr>
        <a:ln>
          <a:solidFill>
            <a:srgbClr val="00BEE0"/>
          </a:solidFill>
        </a:ln>
      </dgm:spPr>
      <dgm:t>
        <a:bodyPr/>
        <a:lstStyle/>
        <a:p>
          <a:endParaRPr lang="en-US"/>
        </a:p>
      </dgm:t>
    </dgm:pt>
    <dgm:pt modelId="{9EEB198C-2934-4098-BB16-77E4E883D87C}">
      <dgm:prSet phldrT="[Text]" phldr="0"/>
      <dgm:spPr>
        <a:solidFill>
          <a:srgbClr val="4000EC"/>
        </a:solidFill>
        <a:ln>
          <a:solidFill>
            <a:srgbClr val="4000EC"/>
          </a:solidFill>
        </a:ln>
      </dgm:spPr>
      <dgm:t>
        <a:bodyPr/>
        <a:lstStyle/>
        <a:p>
          <a:pPr rtl="0"/>
          <a:r>
            <a:rPr lang="en-US">
              <a:latin typeface="Arial Black" panose="020B0A04020102020204"/>
            </a:rPr>
            <a:t>Custom Brackets</a:t>
          </a:r>
          <a:endParaRPr lang="en-US"/>
        </a:p>
      </dgm:t>
    </dgm:pt>
    <dgm:pt modelId="{F0F4DC0A-DAC7-442F-B621-69C51BD7D614}" type="parTrans" cxnId="{D0188AEC-61D4-4996-AD7E-09DC5D2FF644}">
      <dgm:prSet/>
      <dgm:spPr/>
      <dgm:t>
        <a:bodyPr/>
        <a:lstStyle/>
        <a:p>
          <a:endParaRPr lang="en-US"/>
        </a:p>
      </dgm:t>
    </dgm:pt>
    <dgm:pt modelId="{FEDCC44A-D1C4-472A-8DBB-4A6826BA35DD}" type="sibTrans" cxnId="{D0188AEC-61D4-4996-AD7E-09DC5D2FF644}">
      <dgm:prSet/>
      <dgm:spPr>
        <a:solidFill>
          <a:srgbClr val="4000EC"/>
        </a:solidFill>
        <a:ln>
          <a:solidFill>
            <a:srgbClr val="4000EC"/>
          </a:solidFill>
        </a:ln>
      </dgm:spPr>
      <dgm:t>
        <a:bodyPr/>
        <a:lstStyle/>
        <a:p>
          <a:endParaRPr lang="en-US"/>
        </a:p>
      </dgm:t>
    </dgm:pt>
    <dgm:pt modelId="{D2DD3BFC-97E7-4571-9C85-9C6F3F2FE799}">
      <dgm:prSet phldrT="[Text]" phldr="0"/>
      <dgm:spPr>
        <a:solidFill>
          <a:srgbClr val="B9C9DA"/>
        </a:solidFill>
        <a:ln>
          <a:solidFill>
            <a:srgbClr val="B9C9DA"/>
          </a:solidFill>
        </a:ln>
      </dgm:spPr>
      <dgm:t>
        <a:bodyPr/>
        <a:lstStyle/>
        <a:p>
          <a:pPr rtl="0"/>
          <a:r>
            <a:rPr lang="en-US">
              <a:latin typeface="Arial Black" panose="020B0A04020102020204"/>
            </a:rPr>
            <a:t>Nuts and Bolts</a:t>
          </a:r>
          <a:endParaRPr lang="en-US"/>
        </a:p>
      </dgm:t>
    </dgm:pt>
    <dgm:pt modelId="{CF480263-B79D-416E-AAB3-FEF806525FD9}" type="parTrans" cxnId="{D8863A28-F4DD-41AB-AE31-2363DF731219}">
      <dgm:prSet/>
      <dgm:spPr/>
      <dgm:t>
        <a:bodyPr/>
        <a:lstStyle/>
        <a:p>
          <a:endParaRPr lang="en-US"/>
        </a:p>
      </dgm:t>
    </dgm:pt>
    <dgm:pt modelId="{E02E8757-7BB7-432D-AAF4-E1D6A15C6807}" type="sibTrans" cxnId="{D8863A28-F4DD-41AB-AE31-2363DF731219}">
      <dgm:prSet/>
      <dgm:spPr>
        <a:solidFill>
          <a:srgbClr val="B9C9DA"/>
        </a:solidFill>
        <a:ln>
          <a:solidFill>
            <a:srgbClr val="B9C9DA"/>
          </a:solidFill>
        </a:ln>
      </dgm:spPr>
      <dgm:t>
        <a:bodyPr/>
        <a:lstStyle/>
        <a:p>
          <a:endParaRPr lang="en-US"/>
        </a:p>
      </dgm:t>
    </dgm:pt>
    <dgm:pt modelId="{B6CAC118-3CB7-41DC-AD28-964530E7E164}">
      <dgm:prSet phldr="0"/>
      <dgm:spPr>
        <a:solidFill>
          <a:srgbClr val="FF0000"/>
        </a:solidFill>
        <a:ln>
          <a:solidFill>
            <a:srgbClr val="FF0000"/>
          </a:solidFill>
        </a:ln>
      </dgm:spPr>
      <dgm:t>
        <a:bodyPr/>
        <a:lstStyle/>
        <a:p>
          <a:pPr rtl="0"/>
          <a:r>
            <a:rPr lang="en-US">
              <a:latin typeface="Arial Black" panose="020B0A04020102020204"/>
            </a:rPr>
            <a:t>Mast</a:t>
          </a:r>
        </a:p>
      </dgm:t>
    </dgm:pt>
    <dgm:pt modelId="{778BBE4A-ADEB-4F5A-89A7-20B038820CF7}" type="parTrans" cxnId="{35417B54-119B-47C6-81E5-5FEDD5C419CA}">
      <dgm:prSet/>
      <dgm:spPr/>
      <dgm:t>
        <a:bodyPr/>
        <a:lstStyle/>
        <a:p>
          <a:endParaRPr lang="en-US"/>
        </a:p>
      </dgm:t>
    </dgm:pt>
    <dgm:pt modelId="{266C716C-50AB-48F4-90DD-70356D6C14EA}" type="sibTrans" cxnId="{35417B54-119B-47C6-81E5-5FEDD5C419CA}">
      <dgm:prSet/>
      <dgm:spPr>
        <a:solidFill>
          <a:srgbClr val="FF0000"/>
        </a:solidFill>
        <a:ln>
          <a:solidFill>
            <a:srgbClr val="FF0000"/>
          </a:solidFill>
        </a:ln>
      </dgm:spPr>
      <dgm:t>
        <a:bodyPr/>
        <a:lstStyle/>
        <a:p>
          <a:endParaRPr lang="en-US"/>
        </a:p>
        <a:p>
          <a:endParaRPr lang="en-US"/>
        </a:p>
      </dgm:t>
    </dgm:pt>
    <dgm:pt modelId="{66A09A8C-5114-4487-8622-725DD4850D7F}">
      <dgm:prSet phldr="0"/>
      <dgm:spPr>
        <a:solidFill>
          <a:srgbClr val="8EDB2C"/>
        </a:solidFill>
        <a:ln>
          <a:solidFill>
            <a:srgbClr val="8EDB2C"/>
          </a:solidFill>
        </a:ln>
      </dgm:spPr>
      <dgm:t>
        <a:bodyPr/>
        <a:lstStyle/>
        <a:p>
          <a:pPr rtl="0"/>
          <a:r>
            <a:rPr lang="en-US">
              <a:latin typeface="Arial Black" panose="020B0A04020102020204"/>
            </a:rPr>
            <a:t>Motor Mounts</a:t>
          </a:r>
        </a:p>
      </dgm:t>
    </dgm:pt>
    <dgm:pt modelId="{5A2C08F2-E6E3-492A-90ED-8C81C7871354}" type="parTrans" cxnId="{D5ACC2C4-C7AF-49C9-9509-E5550CBA3878}">
      <dgm:prSet/>
      <dgm:spPr/>
      <dgm:t>
        <a:bodyPr/>
        <a:lstStyle/>
        <a:p>
          <a:endParaRPr lang="en-US"/>
        </a:p>
      </dgm:t>
    </dgm:pt>
    <dgm:pt modelId="{12B0573C-9484-4B75-BF8C-C1DB716902FA}" type="sibTrans" cxnId="{D5ACC2C4-C7AF-49C9-9509-E5550CBA3878}">
      <dgm:prSet/>
      <dgm:spPr/>
      <dgm:t>
        <a:bodyPr/>
        <a:lstStyle/>
        <a:p>
          <a:endParaRPr lang="en-US"/>
        </a:p>
      </dgm:t>
    </dgm:pt>
    <dgm:pt modelId="{A97EB0A5-F4A1-4BE5-B0F2-68B52DB81616}" type="pres">
      <dgm:prSet presAssocID="{6FD94B19-8F33-4704-8F1F-58524E7782E9}" presName="linearFlow" presStyleCnt="0">
        <dgm:presLayoutVars>
          <dgm:resizeHandles val="exact"/>
        </dgm:presLayoutVars>
      </dgm:prSet>
      <dgm:spPr/>
    </dgm:pt>
    <dgm:pt modelId="{33560C4D-5177-49F3-8059-6208890A7A26}" type="pres">
      <dgm:prSet presAssocID="{6F220DD5-8B3E-4A4E-B4A6-04636DC32A4E}" presName="node" presStyleLbl="node1" presStyleIdx="0" presStyleCnt="5">
        <dgm:presLayoutVars>
          <dgm:bulletEnabled val="1"/>
        </dgm:presLayoutVars>
      </dgm:prSet>
      <dgm:spPr/>
      <dgm:t>
        <a:bodyPr/>
        <a:lstStyle/>
        <a:p>
          <a:endParaRPr lang="en-US"/>
        </a:p>
      </dgm:t>
    </dgm:pt>
    <dgm:pt modelId="{C2A3D7F6-AF90-47A3-AF29-CC72CDD06D40}" type="pres">
      <dgm:prSet presAssocID="{41FA0538-E440-46A9-8BBC-55EDC9E88C31}" presName="sibTrans" presStyleLbl="sibTrans2D1" presStyleIdx="0" presStyleCnt="4"/>
      <dgm:spPr/>
      <dgm:t>
        <a:bodyPr/>
        <a:lstStyle/>
        <a:p>
          <a:endParaRPr lang="en-US"/>
        </a:p>
      </dgm:t>
    </dgm:pt>
    <dgm:pt modelId="{21949B7E-31B0-4C23-8A79-7432FFD22114}" type="pres">
      <dgm:prSet presAssocID="{41FA0538-E440-46A9-8BBC-55EDC9E88C31}" presName="connectorText" presStyleLbl="sibTrans2D1" presStyleIdx="0" presStyleCnt="4"/>
      <dgm:spPr/>
      <dgm:t>
        <a:bodyPr/>
        <a:lstStyle/>
        <a:p>
          <a:endParaRPr lang="en-US"/>
        </a:p>
      </dgm:t>
    </dgm:pt>
    <dgm:pt modelId="{C004543F-D4B3-400C-918F-EE18FE7D8B04}" type="pres">
      <dgm:prSet presAssocID="{9EEB198C-2934-4098-BB16-77E4E883D87C}" presName="node" presStyleLbl="node1" presStyleIdx="1" presStyleCnt="5">
        <dgm:presLayoutVars>
          <dgm:bulletEnabled val="1"/>
        </dgm:presLayoutVars>
      </dgm:prSet>
      <dgm:spPr/>
      <dgm:t>
        <a:bodyPr/>
        <a:lstStyle/>
        <a:p>
          <a:endParaRPr lang="en-US"/>
        </a:p>
      </dgm:t>
    </dgm:pt>
    <dgm:pt modelId="{C4CF147B-13DD-49FF-92C6-BA8575E6D72E}" type="pres">
      <dgm:prSet presAssocID="{FEDCC44A-D1C4-472A-8DBB-4A6826BA35DD}" presName="sibTrans" presStyleLbl="sibTrans2D1" presStyleIdx="1" presStyleCnt="4"/>
      <dgm:spPr/>
      <dgm:t>
        <a:bodyPr/>
        <a:lstStyle/>
        <a:p>
          <a:endParaRPr lang="en-US"/>
        </a:p>
      </dgm:t>
    </dgm:pt>
    <dgm:pt modelId="{CA8CDE13-CFAD-48F6-B089-9076007C24F6}" type="pres">
      <dgm:prSet presAssocID="{FEDCC44A-D1C4-472A-8DBB-4A6826BA35DD}" presName="connectorText" presStyleLbl="sibTrans2D1" presStyleIdx="1" presStyleCnt="4"/>
      <dgm:spPr/>
      <dgm:t>
        <a:bodyPr/>
        <a:lstStyle/>
        <a:p>
          <a:endParaRPr lang="en-US"/>
        </a:p>
      </dgm:t>
    </dgm:pt>
    <dgm:pt modelId="{643FF682-D364-444B-8E3B-A76EDA60D0E4}" type="pres">
      <dgm:prSet presAssocID="{D2DD3BFC-97E7-4571-9C85-9C6F3F2FE799}" presName="node" presStyleLbl="node1" presStyleIdx="2" presStyleCnt="5">
        <dgm:presLayoutVars>
          <dgm:bulletEnabled val="1"/>
        </dgm:presLayoutVars>
      </dgm:prSet>
      <dgm:spPr/>
      <dgm:t>
        <a:bodyPr/>
        <a:lstStyle/>
        <a:p>
          <a:endParaRPr lang="en-US"/>
        </a:p>
      </dgm:t>
    </dgm:pt>
    <dgm:pt modelId="{0548867E-5C95-462E-9C0C-EAD8813B6372}" type="pres">
      <dgm:prSet presAssocID="{E02E8757-7BB7-432D-AAF4-E1D6A15C6807}" presName="sibTrans" presStyleLbl="sibTrans2D1" presStyleIdx="2" presStyleCnt="4"/>
      <dgm:spPr/>
      <dgm:t>
        <a:bodyPr/>
        <a:lstStyle/>
        <a:p>
          <a:endParaRPr lang="en-US"/>
        </a:p>
      </dgm:t>
    </dgm:pt>
    <dgm:pt modelId="{88749797-C11C-44E1-AFA6-4E160B256AF5}" type="pres">
      <dgm:prSet presAssocID="{E02E8757-7BB7-432D-AAF4-E1D6A15C6807}" presName="connectorText" presStyleLbl="sibTrans2D1" presStyleIdx="2" presStyleCnt="4"/>
      <dgm:spPr/>
      <dgm:t>
        <a:bodyPr/>
        <a:lstStyle/>
        <a:p>
          <a:endParaRPr lang="en-US"/>
        </a:p>
      </dgm:t>
    </dgm:pt>
    <dgm:pt modelId="{F3E89197-2A65-4BE5-BC9F-591504A2ED78}" type="pres">
      <dgm:prSet presAssocID="{B6CAC118-3CB7-41DC-AD28-964530E7E164}" presName="node" presStyleLbl="node1" presStyleIdx="3" presStyleCnt="5">
        <dgm:presLayoutVars>
          <dgm:bulletEnabled val="1"/>
        </dgm:presLayoutVars>
      </dgm:prSet>
      <dgm:spPr/>
      <dgm:t>
        <a:bodyPr/>
        <a:lstStyle/>
        <a:p>
          <a:endParaRPr lang="en-US"/>
        </a:p>
      </dgm:t>
    </dgm:pt>
    <dgm:pt modelId="{18304B07-D35E-4C5F-BFA0-688FA7CF8F06}" type="pres">
      <dgm:prSet presAssocID="{266C716C-50AB-48F4-90DD-70356D6C14EA}" presName="sibTrans" presStyleLbl="sibTrans2D1" presStyleIdx="3" presStyleCnt="4"/>
      <dgm:spPr/>
      <dgm:t>
        <a:bodyPr/>
        <a:lstStyle/>
        <a:p>
          <a:endParaRPr lang="en-US"/>
        </a:p>
      </dgm:t>
    </dgm:pt>
    <dgm:pt modelId="{DA38F584-A2CF-4702-AA3E-456FFF6C1EAA}" type="pres">
      <dgm:prSet presAssocID="{266C716C-50AB-48F4-90DD-70356D6C14EA}" presName="connectorText" presStyleLbl="sibTrans2D1" presStyleIdx="3" presStyleCnt="4"/>
      <dgm:spPr/>
      <dgm:t>
        <a:bodyPr/>
        <a:lstStyle/>
        <a:p>
          <a:endParaRPr lang="en-US"/>
        </a:p>
      </dgm:t>
    </dgm:pt>
    <dgm:pt modelId="{1EDBBBF7-9AC8-4068-BE6A-90EAC793BBFF}" type="pres">
      <dgm:prSet presAssocID="{66A09A8C-5114-4487-8622-725DD4850D7F}" presName="node" presStyleLbl="node1" presStyleIdx="4" presStyleCnt="5">
        <dgm:presLayoutVars>
          <dgm:bulletEnabled val="1"/>
        </dgm:presLayoutVars>
      </dgm:prSet>
      <dgm:spPr/>
      <dgm:t>
        <a:bodyPr/>
        <a:lstStyle/>
        <a:p>
          <a:endParaRPr lang="en-US"/>
        </a:p>
      </dgm:t>
    </dgm:pt>
  </dgm:ptLst>
  <dgm:cxnLst>
    <dgm:cxn modelId="{6A86316D-E10C-44D1-A3A2-021DB60014AD}" type="presOf" srcId="{D2DD3BFC-97E7-4571-9C85-9C6F3F2FE799}" destId="{643FF682-D364-444B-8E3B-A76EDA60D0E4}" srcOrd="0" destOrd="0" presId="urn:microsoft.com/office/officeart/2005/8/layout/process2"/>
    <dgm:cxn modelId="{F8EE249F-FC22-45C5-898F-21B9D4A9C513}" type="presOf" srcId="{266C716C-50AB-48F4-90DD-70356D6C14EA}" destId="{DA38F584-A2CF-4702-AA3E-456FFF6C1EAA}" srcOrd="1" destOrd="0" presId="urn:microsoft.com/office/officeart/2005/8/layout/process2"/>
    <dgm:cxn modelId="{B04056FA-3AC0-45D0-AEC1-5D812A14D292}" type="presOf" srcId="{9EEB198C-2934-4098-BB16-77E4E883D87C}" destId="{C004543F-D4B3-400C-918F-EE18FE7D8B04}" srcOrd="0" destOrd="0" presId="urn:microsoft.com/office/officeart/2005/8/layout/process2"/>
    <dgm:cxn modelId="{2D0F4FCA-CDF8-4AE2-B904-E7296F41E15E}" type="presOf" srcId="{41FA0538-E440-46A9-8BBC-55EDC9E88C31}" destId="{21949B7E-31B0-4C23-8A79-7432FFD22114}" srcOrd="1" destOrd="0" presId="urn:microsoft.com/office/officeart/2005/8/layout/process2"/>
    <dgm:cxn modelId="{92F3CF91-D0B5-4018-89A6-9A61C78B89C4}" type="presOf" srcId="{B6CAC118-3CB7-41DC-AD28-964530E7E164}" destId="{F3E89197-2A65-4BE5-BC9F-591504A2ED78}" srcOrd="0" destOrd="0" presId="urn:microsoft.com/office/officeart/2005/8/layout/process2"/>
    <dgm:cxn modelId="{A6CF6191-82A3-4B45-B7A3-CBB9B40E3D29}" type="presOf" srcId="{6FD94B19-8F33-4704-8F1F-58524E7782E9}" destId="{A97EB0A5-F4A1-4BE5-B0F2-68B52DB81616}" srcOrd="0" destOrd="0" presId="urn:microsoft.com/office/officeart/2005/8/layout/process2"/>
    <dgm:cxn modelId="{6360DC56-6F8A-4312-9FA9-3FA4F1DB007C}" type="presOf" srcId="{FEDCC44A-D1C4-472A-8DBB-4A6826BA35DD}" destId="{C4CF147B-13DD-49FF-92C6-BA8575E6D72E}" srcOrd="0" destOrd="0" presId="urn:microsoft.com/office/officeart/2005/8/layout/process2"/>
    <dgm:cxn modelId="{35417B54-119B-47C6-81E5-5FEDD5C419CA}" srcId="{6FD94B19-8F33-4704-8F1F-58524E7782E9}" destId="{B6CAC118-3CB7-41DC-AD28-964530E7E164}" srcOrd="3" destOrd="0" parTransId="{778BBE4A-ADEB-4F5A-89A7-20B038820CF7}" sibTransId="{266C716C-50AB-48F4-90DD-70356D6C14EA}"/>
    <dgm:cxn modelId="{D8863A28-F4DD-41AB-AE31-2363DF731219}" srcId="{6FD94B19-8F33-4704-8F1F-58524E7782E9}" destId="{D2DD3BFC-97E7-4571-9C85-9C6F3F2FE799}" srcOrd="2" destOrd="0" parTransId="{CF480263-B79D-416E-AAB3-FEF806525FD9}" sibTransId="{E02E8757-7BB7-432D-AAF4-E1D6A15C6807}"/>
    <dgm:cxn modelId="{2671A34A-80EF-4222-94FB-8A8BDCFE8EC8}" type="presOf" srcId="{FEDCC44A-D1C4-472A-8DBB-4A6826BA35DD}" destId="{CA8CDE13-CFAD-48F6-B089-9076007C24F6}" srcOrd="1" destOrd="0" presId="urn:microsoft.com/office/officeart/2005/8/layout/process2"/>
    <dgm:cxn modelId="{D0188AEC-61D4-4996-AD7E-09DC5D2FF644}" srcId="{6FD94B19-8F33-4704-8F1F-58524E7782E9}" destId="{9EEB198C-2934-4098-BB16-77E4E883D87C}" srcOrd="1" destOrd="0" parTransId="{F0F4DC0A-DAC7-442F-B621-69C51BD7D614}" sibTransId="{FEDCC44A-D1C4-472A-8DBB-4A6826BA35DD}"/>
    <dgm:cxn modelId="{85C2F245-9355-4DCE-A874-958C268F1A95}" type="presOf" srcId="{41FA0538-E440-46A9-8BBC-55EDC9E88C31}" destId="{C2A3D7F6-AF90-47A3-AF29-CC72CDD06D40}" srcOrd="0" destOrd="0" presId="urn:microsoft.com/office/officeart/2005/8/layout/process2"/>
    <dgm:cxn modelId="{A4D32461-F5B0-4E06-91E2-45EB6CC6730B}" type="presOf" srcId="{E02E8757-7BB7-432D-AAF4-E1D6A15C6807}" destId="{0548867E-5C95-462E-9C0C-EAD8813B6372}" srcOrd="0" destOrd="0" presId="urn:microsoft.com/office/officeart/2005/8/layout/process2"/>
    <dgm:cxn modelId="{EBF8EEC5-5B3C-4213-AD4E-216111993457}" type="presOf" srcId="{E02E8757-7BB7-432D-AAF4-E1D6A15C6807}" destId="{88749797-C11C-44E1-AFA6-4E160B256AF5}" srcOrd="1" destOrd="0" presId="urn:microsoft.com/office/officeart/2005/8/layout/process2"/>
    <dgm:cxn modelId="{521E8FAC-565E-4ABD-8A32-9643D72C6F24}" type="presOf" srcId="{6F220DD5-8B3E-4A4E-B4A6-04636DC32A4E}" destId="{33560C4D-5177-49F3-8059-6208890A7A26}" srcOrd="0" destOrd="0" presId="urn:microsoft.com/office/officeart/2005/8/layout/process2"/>
    <dgm:cxn modelId="{7112A62A-5E41-4F3B-99F8-7945B011578E}" srcId="{6FD94B19-8F33-4704-8F1F-58524E7782E9}" destId="{6F220DD5-8B3E-4A4E-B4A6-04636DC32A4E}" srcOrd="0" destOrd="0" parTransId="{D8282877-045E-4300-83A6-01D598C25C25}" sibTransId="{41FA0538-E440-46A9-8BBC-55EDC9E88C31}"/>
    <dgm:cxn modelId="{D5ACC2C4-C7AF-49C9-9509-E5550CBA3878}" srcId="{6FD94B19-8F33-4704-8F1F-58524E7782E9}" destId="{66A09A8C-5114-4487-8622-725DD4850D7F}" srcOrd="4" destOrd="0" parTransId="{5A2C08F2-E6E3-492A-90ED-8C81C7871354}" sibTransId="{12B0573C-9484-4B75-BF8C-C1DB716902FA}"/>
    <dgm:cxn modelId="{5105DC77-0D93-48D7-98E2-E9DF0E28A54A}" type="presOf" srcId="{266C716C-50AB-48F4-90DD-70356D6C14EA}" destId="{18304B07-D35E-4C5F-BFA0-688FA7CF8F06}" srcOrd="0" destOrd="0" presId="urn:microsoft.com/office/officeart/2005/8/layout/process2"/>
    <dgm:cxn modelId="{1E6B5BA5-852E-4C26-A240-68E624588DC0}" type="presOf" srcId="{66A09A8C-5114-4487-8622-725DD4850D7F}" destId="{1EDBBBF7-9AC8-4068-BE6A-90EAC793BBFF}" srcOrd="0" destOrd="0" presId="urn:microsoft.com/office/officeart/2005/8/layout/process2"/>
    <dgm:cxn modelId="{DA294AC8-E584-489F-B010-3C9852E72505}" type="presParOf" srcId="{A97EB0A5-F4A1-4BE5-B0F2-68B52DB81616}" destId="{33560C4D-5177-49F3-8059-6208890A7A26}" srcOrd="0" destOrd="0" presId="urn:microsoft.com/office/officeart/2005/8/layout/process2"/>
    <dgm:cxn modelId="{3AB0C436-4C8A-4C15-8A83-C956D97F1DB7}" type="presParOf" srcId="{A97EB0A5-F4A1-4BE5-B0F2-68B52DB81616}" destId="{C2A3D7F6-AF90-47A3-AF29-CC72CDD06D40}" srcOrd="1" destOrd="0" presId="urn:microsoft.com/office/officeart/2005/8/layout/process2"/>
    <dgm:cxn modelId="{E019FECF-2F99-4A50-BB04-F83E7DB7D99A}" type="presParOf" srcId="{C2A3D7F6-AF90-47A3-AF29-CC72CDD06D40}" destId="{21949B7E-31B0-4C23-8A79-7432FFD22114}" srcOrd="0" destOrd="0" presId="urn:microsoft.com/office/officeart/2005/8/layout/process2"/>
    <dgm:cxn modelId="{D32E2961-15B8-41D4-B3D3-69DA898D73EF}" type="presParOf" srcId="{A97EB0A5-F4A1-4BE5-B0F2-68B52DB81616}" destId="{C004543F-D4B3-400C-918F-EE18FE7D8B04}" srcOrd="2" destOrd="0" presId="urn:microsoft.com/office/officeart/2005/8/layout/process2"/>
    <dgm:cxn modelId="{DA8397B7-F62F-4D85-95CE-7379D632AA66}" type="presParOf" srcId="{A97EB0A5-F4A1-4BE5-B0F2-68B52DB81616}" destId="{C4CF147B-13DD-49FF-92C6-BA8575E6D72E}" srcOrd="3" destOrd="0" presId="urn:microsoft.com/office/officeart/2005/8/layout/process2"/>
    <dgm:cxn modelId="{02A0CC46-2F7A-414F-9562-D9C0C6B65F1F}" type="presParOf" srcId="{C4CF147B-13DD-49FF-92C6-BA8575E6D72E}" destId="{CA8CDE13-CFAD-48F6-B089-9076007C24F6}" srcOrd="0" destOrd="0" presId="urn:microsoft.com/office/officeart/2005/8/layout/process2"/>
    <dgm:cxn modelId="{74ED982C-4B1F-4864-B56C-BC4589CFCA4A}" type="presParOf" srcId="{A97EB0A5-F4A1-4BE5-B0F2-68B52DB81616}" destId="{643FF682-D364-444B-8E3B-A76EDA60D0E4}" srcOrd="4" destOrd="0" presId="urn:microsoft.com/office/officeart/2005/8/layout/process2"/>
    <dgm:cxn modelId="{031AED4F-2A8C-4162-96D0-04634D12905E}" type="presParOf" srcId="{A97EB0A5-F4A1-4BE5-B0F2-68B52DB81616}" destId="{0548867E-5C95-462E-9C0C-EAD8813B6372}" srcOrd="5" destOrd="0" presId="urn:microsoft.com/office/officeart/2005/8/layout/process2"/>
    <dgm:cxn modelId="{2FA8B3E0-B00C-4E92-8EDE-8F5B829B8485}" type="presParOf" srcId="{0548867E-5C95-462E-9C0C-EAD8813B6372}" destId="{88749797-C11C-44E1-AFA6-4E160B256AF5}" srcOrd="0" destOrd="0" presId="urn:microsoft.com/office/officeart/2005/8/layout/process2"/>
    <dgm:cxn modelId="{BADEB303-72BE-42A2-B45A-E529D8786817}" type="presParOf" srcId="{A97EB0A5-F4A1-4BE5-B0F2-68B52DB81616}" destId="{F3E89197-2A65-4BE5-BC9F-591504A2ED78}" srcOrd="6" destOrd="0" presId="urn:microsoft.com/office/officeart/2005/8/layout/process2"/>
    <dgm:cxn modelId="{1225F124-C7FD-414D-AB48-4C8368066588}" type="presParOf" srcId="{A97EB0A5-F4A1-4BE5-B0F2-68B52DB81616}" destId="{18304B07-D35E-4C5F-BFA0-688FA7CF8F06}" srcOrd="7" destOrd="0" presId="urn:microsoft.com/office/officeart/2005/8/layout/process2"/>
    <dgm:cxn modelId="{00DE26D8-646B-4F79-992A-51E6C666CA9F}" type="presParOf" srcId="{18304B07-D35E-4C5F-BFA0-688FA7CF8F06}" destId="{DA38F584-A2CF-4702-AA3E-456FFF6C1EAA}" srcOrd="0" destOrd="0" presId="urn:microsoft.com/office/officeart/2005/8/layout/process2"/>
    <dgm:cxn modelId="{F363E2E1-E7E1-4394-8D25-70480DDD4A94}" type="presParOf" srcId="{A97EB0A5-F4A1-4BE5-B0F2-68B52DB81616}" destId="{1EDBBBF7-9AC8-4068-BE6A-90EAC793BB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AF55BB-7214-4F0C-8654-8269F9B299C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AE211AA-B0B0-48C6-8B5E-C1E00E9DC657}">
      <dgm:prSet phldrT="[Text]" phldr="0"/>
      <dgm:spPr/>
      <dgm:t>
        <a:bodyPr/>
        <a:lstStyle/>
        <a:p>
          <a:pPr rtl="0"/>
          <a:r>
            <a:rPr lang="en-US">
              <a:latin typeface="Arial Black" panose="020B0A04020102020204"/>
            </a:rPr>
            <a:t> Differential Drive</a:t>
          </a:r>
          <a:endParaRPr lang="en-US"/>
        </a:p>
      </dgm:t>
    </dgm:pt>
    <dgm:pt modelId="{EBE8EC2A-F907-45F0-8955-052D4F68FC78}" type="parTrans" cxnId="{FF3CE326-5C50-4F7E-ABC9-5E4F55B06245}">
      <dgm:prSet/>
      <dgm:spPr/>
      <dgm:t>
        <a:bodyPr/>
        <a:lstStyle/>
        <a:p>
          <a:endParaRPr lang="en-US"/>
        </a:p>
      </dgm:t>
    </dgm:pt>
    <dgm:pt modelId="{0AFD909E-D80F-445D-866B-58E0571B3671}" type="sibTrans" cxnId="{FF3CE326-5C50-4F7E-ABC9-5E4F55B06245}">
      <dgm:prSet/>
      <dgm:spPr/>
      <dgm:t>
        <a:bodyPr/>
        <a:lstStyle/>
        <a:p>
          <a:endParaRPr lang="en-US"/>
        </a:p>
      </dgm:t>
    </dgm:pt>
    <dgm:pt modelId="{950F60B8-001B-46C3-91E6-60615759FD36}">
      <dgm:prSet phldrT="[Text]" phldr="0"/>
      <dgm:spPr/>
      <dgm:t>
        <a:bodyPr/>
        <a:lstStyle/>
        <a:p>
          <a:pPr rtl="0"/>
          <a:r>
            <a:rPr lang="en-US">
              <a:latin typeface="Arial Black" panose="020B0A04020102020204"/>
            </a:rPr>
            <a:t> Rear wheels will dictate speed and direction.</a:t>
          </a:r>
          <a:endParaRPr lang="en-US"/>
        </a:p>
      </dgm:t>
    </dgm:pt>
    <dgm:pt modelId="{8F04CE38-8D39-4975-B6D6-ACF5FA3051FE}" type="parTrans" cxnId="{13B691A6-7BA9-4240-B421-E77E1C6D6EB9}">
      <dgm:prSet/>
      <dgm:spPr/>
      <dgm:t>
        <a:bodyPr/>
        <a:lstStyle/>
        <a:p>
          <a:endParaRPr lang="en-US"/>
        </a:p>
      </dgm:t>
    </dgm:pt>
    <dgm:pt modelId="{2362EECD-FDD0-4463-B8B3-037242F532B5}" type="sibTrans" cxnId="{13B691A6-7BA9-4240-B421-E77E1C6D6EB9}">
      <dgm:prSet/>
      <dgm:spPr/>
      <dgm:t>
        <a:bodyPr/>
        <a:lstStyle/>
        <a:p>
          <a:endParaRPr lang="en-US"/>
        </a:p>
      </dgm:t>
    </dgm:pt>
    <dgm:pt modelId="{199FBBE0-3855-43F0-A3A3-580C07C1CBBB}">
      <dgm:prSet phldrT="[Text]" phldr="0"/>
      <dgm:spPr/>
      <dgm:t>
        <a:bodyPr/>
        <a:lstStyle/>
        <a:p>
          <a:pPr rtl="0"/>
          <a:r>
            <a:rPr lang="en-US">
              <a:latin typeface="Arial Black" panose="020B0A04020102020204"/>
            </a:rPr>
            <a:t> Materials</a:t>
          </a:r>
          <a:endParaRPr lang="en-US"/>
        </a:p>
      </dgm:t>
    </dgm:pt>
    <dgm:pt modelId="{0B720E46-3C3C-44BA-92A8-E45CE8228BBB}" type="parTrans" cxnId="{CF30E7BA-5FAB-44F6-950F-C0B03202BF32}">
      <dgm:prSet/>
      <dgm:spPr/>
      <dgm:t>
        <a:bodyPr/>
        <a:lstStyle/>
        <a:p>
          <a:endParaRPr lang="en-US"/>
        </a:p>
      </dgm:t>
    </dgm:pt>
    <dgm:pt modelId="{E1D3D4A3-AB49-4394-A9A9-D188091D09EF}" type="sibTrans" cxnId="{CF30E7BA-5FAB-44F6-950F-C0B03202BF32}">
      <dgm:prSet/>
      <dgm:spPr/>
      <dgm:t>
        <a:bodyPr/>
        <a:lstStyle/>
        <a:p>
          <a:endParaRPr lang="en-US"/>
        </a:p>
      </dgm:t>
    </dgm:pt>
    <dgm:pt modelId="{7C4ED03F-1F5D-4A5E-A699-E16423FFCE0C}">
      <dgm:prSet phldrT="[Text]" phldr="0"/>
      <dgm:spPr/>
      <dgm:t>
        <a:bodyPr/>
        <a:lstStyle/>
        <a:p>
          <a:pPr rtl="0"/>
          <a:r>
            <a:rPr lang="en-US">
              <a:latin typeface="Arial Black" panose="020B0A04020102020204"/>
            </a:rPr>
            <a:t> 2 DC Gear motors with encoders</a:t>
          </a:r>
          <a:endParaRPr lang="en-US"/>
        </a:p>
      </dgm:t>
    </dgm:pt>
    <dgm:pt modelId="{88178836-A5E2-4A7E-BFB9-3C34782178CD}" type="parTrans" cxnId="{42CF8052-47EF-470C-AF0F-2178722D5C65}">
      <dgm:prSet/>
      <dgm:spPr/>
      <dgm:t>
        <a:bodyPr/>
        <a:lstStyle/>
        <a:p>
          <a:endParaRPr lang="en-US"/>
        </a:p>
      </dgm:t>
    </dgm:pt>
    <dgm:pt modelId="{2F7E29EC-3977-4CAF-BA5E-E0AD344A3611}" type="sibTrans" cxnId="{42CF8052-47EF-470C-AF0F-2178722D5C65}">
      <dgm:prSet/>
      <dgm:spPr/>
      <dgm:t>
        <a:bodyPr/>
        <a:lstStyle/>
        <a:p>
          <a:endParaRPr lang="en-US"/>
        </a:p>
      </dgm:t>
    </dgm:pt>
    <dgm:pt modelId="{B656058C-BC79-4134-B21B-D3E5DEF19DC4}">
      <dgm:prSet phldrT="[Text]" phldr="0"/>
      <dgm:spPr/>
      <dgm:t>
        <a:bodyPr/>
        <a:lstStyle/>
        <a:p>
          <a:pPr rtl="0"/>
          <a:r>
            <a:rPr lang="en-US">
              <a:latin typeface="Arial Black" panose="020B0A04020102020204"/>
            </a:rPr>
            <a:t> 2 6-inch diameter tires </a:t>
          </a:r>
          <a:endParaRPr lang="en-US"/>
        </a:p>
      </dgm:t>
    </dgm:pt>
    <dgm:pt modelId="{38C30E87-B853-441A-B6E0-6F75E6D3FE8A}" type="parTrans" cxnId="{E949443B-1844-425F-B9DC-D1C86AB9346A}">
      <dgm:prSet/>
      <dgm:spPr/>
      <dgm:t>
        <a:bodyPr/>
        <a:lstStyle/>
        <a:p>
          <a:endParaRPr lang="en-US"/>
        </a:p>
      </dgm:t>
    </dgm:pt>
    <dgm:pt modelId="{953AC961-CE11-4D4B-9F6F-8FDE48B3116C}" type="sibTrans" cxnId="{E949443B-1844-425F-B9DC-D1C86AB9346A}">
      <dgm:prSet/>
      <dgm:spPr/>
      <dgm:t>
        <a:bodyPr/>
        <a:lstStyle/>
        <a:p>
          <a:endParaRPr lang="en-US"/>
        </a:p>
      </dgm:t>
    </dgm:pt>
    <dgm:pt modelId="{5AD14D34-B176-42D9-B120-CB3ABE1DF0C1}">
      <dgm:prSet phldrT="[Text]" phldr="0"/>
      <dgm:spPr/>
      <dgm:t>
        <a:bodyPr/>
        <a:lstStyle/>
        <a:p>
          <a:pPr rtl="0"/>
          <a:r>
            <a:rPr lang="en-US">
              <a:latin typeface="Arial Black" panose="020B0A04020102020204"/>
            </a:rPr>
            <a:t> Validation</a:t>
          </a:r>
          <a:endParaRPr lang="en-US"/>
        </a:p>
      </dgm:t>
    </dgm:pt>
    <dgm:pt modelId="{B30B1D0C-992B-4E67-9F36-02B163EEFC57}" type="parTrans" cxnId="{F4DBDB3D-D5E6-4B8A-BBE5-CA565F48F6E4}">
      <dgm:prSet/>
      <dgm:spPr/>
      <dgm:t>
        <a:bodyPr/>
        <a:lstStyle/>
        <a:p>
          <a:endParaRPr lang="en-US"/>
        </a:p>
      </dgm:t>
    </dgm:pt>
    <dgm:pt modelId="{E31307D7-1A78-4B29-9318-1B8B00FF660C}" type="sibTrans" cxnId="{F4DBDB3D-D5E6-4B8A-BBE5-CA565F48F6E4}">
      <dgm:prSet/>
      <dgm:spPr/>
      <dgm:t>
        <a:bodyPr/>
        <a:lstStyle/>
        <a:p>
          <a:endParaRPr lang="en-US"/>
        </a:p>
      </dgm:t>
    </dgm:pt>
    <dgm:pt modelId="{32DE41F5-9D0A-4B36-B7B7-B89ED4B78116}">
      <dgm:prSet phldrT="[Text]" phldr="0"/>
      <dgm:spPr/>
      <dgm:t>
        <a:bodyPr/>
        <a:lstStyle/>
        <a:p>
          <a:pPr rtl="0"/>
          <a:r>
            <a:rPr lang="en-US">
              <a:latin typeface="Arial Black" panose="020B0A04020102020204"/>
            </a:rPr>
            <a:t> Due to delayed deliveries of materials caused by external forces both the ME and ECE teams decided to pursue this specific form of drive train </a:t>
          </a:r>
          <a:endParaRPr lang="en-US"/>
        </a:p>
      </dgm:t>
    </dgm:pt>
    <dgm:pt modelId="{1EA83801-5E87-4319-A9CC-DEE607CE9672}" type="parTrans" cxnId="{2FB31C63-3FB8-4F78-8BBD-12DF43757005}">
      <dgm:prSet/>
      <dgm:spPr/>
      <dgm:t>
        <a:bodyPr/>
        <a:lstStyle/>
        <a:p>
          <a:endParaRPr lang="en-US"/>
        </a:p>
      </dgm:t>
    </dgm:pt>
    <dgm:pt modelId="{3366F974-5F07-4328-8FEA-714DC82181D6}" type="sibTrans" cxnId="{2FB31C63-3FB8-4F78-8BBD-12DF43757005}">
      <dgm:prSet/>
      <dgm:spPr/>
      <dgm:t>
        <a:bodyPr/>
        <a:lstStyle/>
        <a:p>
          <a:endParaRPr lang="en-US"/>
        </a:p>
      </dgm:t>
    </dgm:pt>
    <dgm:pt modelId="{EE7490A0-229B-4030-A9F0-B5AE9616F81D}">
      <dgm:prSet phldr="0"/>
      <dgm:spPr/>
      <dgm:t>
        <a:bodyPr/>
        <a:lstStyle/>
        <a:p>
          <a:pPr rtl="0"/>
          <a:r>
            <a:rPr lang="en-US">
              <a:latin typeface="Arial Black" panose="020B0A04020102020204"/>
            </a:rPr>
            <a:t> 2 caster wheels</a:t>
          </a:r>
        </a:p>
      </dgm:t>
    </dgm:pt>
    <dgm:pt modelId="{CF5CA264-5873-47F4-8DBE-B0465CEEBD8F}" type="parTrans" cxnId="{267F796C-97C7-4B64-A34A-9B9C6A64C3ED}">
      <dgm:prSet/>
      <dgm:spPr/>
      <dgm:t>
        <a:bodyPr/>
        <a:lstStyle/>
        <a:p>
          <a:endParaRPr lang="en-US"/>
        </a:p>
      </dgm:t>
    </dgm:pt>
    <dgm:pt modelId="{7AA6AD5F-46FA-4F6E-98CB-ECA9069AFCD3}" type="sibTrans" cxnId="{267F796C-97C7-4B64-A34A-9B9C6A64C3ED}">
      <dgm:prSet/>
      <dgm:spPr/>
      <dgm:t>
        <a:bodyPr/>
        <a:lstStyle/>
        <a:p>
          <a:endParaRPr lang="en-US"/>
        </a:p>
      </dgm:t>
    </dgm:pt>
    <dgm:pt modelId="{3192C89D-545D-4A45-BB6F-21ACCE95457D}" type="pres">
      <dgm:prSet presAssocID="{D8AF55BB-7214-4F0C-8654-8269F9B299C9}" presName="Name0" presStyleCnt="0">
        <dgm:presLayoutVars>
          <dgm:dir/>
          <dgm:animLvl val="lvl"/>
          <dgm:resizeHandles val="exact"/>
        </dgm:presLayoutVars>
      </dgm:prSet>
      <dgm:spPr/>
      <dgm:t>
        <a:bodyPr/>
        <a:lstStyle/>
        <a:p>
          <a:endParaRPr lang="en-US"/>
        </a:p>
      </dgm:t>
    </dgm:pt>
    <dgm:pt modelId="{6E436B6B-CE43-4673-94A1-38D6916A8F4B}" type="pres">
      <dgm:prSet presAssocID="{5AE211AA-B0B0-48C6-8B5E-C1E00E9DC657}" presName="composite" presStyleCnt="0"/>
      <dgm:spPr/>
    </dgm:pt>
    <dgm:pt modelId="{AE02A4C2-37F4-48F8-A8BD-08DED737AA29}" type="pres">
      <dgm:prSet presAssocID="{5AE211AA-B0B0-48C6-8B5E-C1E00E9DC657}" presName="parTx" presStyleLbl="alignNode1" presStyleIdx="0" presStyleCnt="3">
        <dgm:presLayoutVars>
          <dgm:chMax val="0"/>
          <dgm:chPref val="0"/>
          <dgm:bulletEnabled val="1"/>
        </dgm:presLayoutVars>
      </dgm:prSet>
      <dgm:spPr/>
      <dgm:t>
        <a:bodyPr/>
        <a:lstStyle/>
        <a:p>
          <a:endParaRPr lang="en-US"/>
        </a:p>
      </dgm:t>
    </dgm:pt>
    <dgm:pt modelId="{B81F0763-EFF2-4790-9467-F110BF61A063}" type="pres">
      <dgm:prSet presAssocID="{5AE211AA-B0B0-48C6-8B5E-C1E00E9DC657}" presName="desTx" presStyleLbl="alignAccFollowNode1" presStyleIdx="0" presStyleCnt="3">
        <dgm:presLayoutVars>
          <dgm:bulletEnabled val="1"/>
        </dgm:presLayoutVars>
      </dgm:prSet>
      <dgm:spPr/>
      <dgm:t>
        <a:bodyPr/>
        <a:lstStyle/>
        <a:p>
          <a:endParaRPr lang="en-US"/>
        </a:p>
      </dgm:t>
    </dgm:pt>
    <dgm:pt modelId="{4F8ED3A3-6BF4-47BF-AA80-24E662FD12C8}" type="pres">
      <dgm:prSet presAssocID="{0AFD909E-D80F-445D-866B-58E0571B3671}" presName="space" presStyleCnt="0"/>
      <dgm:spPr/>
    </dgm:pt>
    <dgm:pt modelId="{4CBC25C9-A60C-4E89-B8D5-0E8BECEBC473}" type="pres">
      <dgm:prSet presAssocID="{199FBBE0-3855-43F0-A3A3-580C07C1CBBB}" presName="composite" presStyleCnt="0"/>
      <dgm:spPr/>
    </dgm:pt>
    <dgm:pt modelId="{90B93827-F1B2-4EA7-AC6F-656192D05D54}" type="pres">
      <dgm:prSet presAssocID="{199FBBE0-3855-43F0-A3A3-580C07C1CBBB}" presName="parTx" presStyleLbl="alignNode1" presStyleIdx="1" presStyleCnt="3">
        <dgm:presLayoutVars>
          <dgm:chMax val="0"/>
          <dgm:chPref val="0"/>
          <dgm:bulletEnabled val="1"/>
        </dgm:presLayoutVars>
      </dgm:prSet>
      <dgm:spPr/>
      <dgm:t>
        <a:bodyPr/>
        <a:lstStyle/>
        <a:p>
          <a:endParaRPr lang="en-US"/>
        </a:p>
      </dgm:t>
    </dgm:pt>
    <dgm:pt modelId="{5257A446-1439-4CA1-86E8-63B6AE6DF255}" type="pres">
      <dgm:prSet presAssocID="{199FBBE0-3855-43F0-A3A3-580C07C1CBBB}" presName="desTx" presStyleLbl="alignAccFollowNode1" presStyleIdx="1" presStyleCnt="3">
        <dgm:presLayoutVars>
          <dgm:bulletEnabled val="1"/>
        </dgm:presLayoutVars>
      </dgm:prSet>
      <dgm:spPr/>
      <dgm:t>
        <a:bodyPr/>
        <a:lstStyle/>
        <a:p>
          <a:endParaRPr lang="en-US"/>
        </a:p>
      </dgm:t>
    </dgm:pt>
    <dgm:pt modelId="{F62DF30A-7FF1-4151-8C6D-ED4B45BB8E7D}" type="pres">
      <dgm:prSet presAssocID="{E1D3D4A3-AB49-4394-A9A9-D188091D09EF}" presName="space" presStyleCnt="0"/>
      <dgm:spPr/>
    </dgm:pt>
    <dgm:pt modelId="{BA845DFA-04E3-4C53-BD4E-66253B14B466}" type="pres">
      <dgm:prSet presAssocID="{5AD14D34-B176-42D9-B120-CB3ABE1DF0C1}" presName="composite" presStyleCnt="0"/>
      <dgm:spPr/>
    </dgm:pt>
    <dgm:pt modelId="{211A4798-A3EC-4088-84CD-284B328D50FB}" type="pres">
      <dgm:prSet presAssocID="{5AD14D34-B176-42D9-B120-CB3ABE1DF0C1}" presName="parTx" presStyleLbl="alignNode1" presStyleIdx="2" presStyleCnt="3">
        <dgm:presLayoutVars>
          <dgm:chMax val="0"/>
          <dgm:chPref val="0"/>
          <dgm:bulletEnabled val="1"/>
        </dgm:presLayoutVars>
      </dgm:prSet>
      <dgm:spPr/>
      <dgm:t>
        <a:bodyPr/>
        <a:lstStyle/>
        <a:p>
          <a:endParaRPr lang="en-US"/>
        </a:p>
      </dgm:t>
    </dgm:pt>
    <dgm:pt modelId="{51AFEEB1-493B-4098-B3F2-8D14E01D0455}" type="pres">
      <dgm:prSet presAssocID="{5AD14D34-B176-42D9-B120-CB3ABE1DF0C1}" presName="desTx" presStyleLbl="alignAccFollowNode1" presStyleIdx="2" presStyleCnt="3">
        <dgm:presLayoutVars>
          <dgm:bulletEnabled val="1"/>
        </dgm:presLayoutVars>
      </dgm:prSet>
      <dgm:spPr/>
      <dgm:t>
        <a:bodyPr/>
        <a:lstStyle/>
        <a:p>
          <a:endParaRPr lang="en-US"/>
        </a:p>
      </dgm:t>
    </dgm:pt>
  </dgm:ptLst>
  <dgm:cxnLst>
    <dgm:cxn modelId="{481DB0D2-7ED9-40B1-8EC2-621528AF73EE}" type="presOf" srcId="{950F60B8-001B-46C3-91E6-60615759FD36}" destId="{B81F0763-EFF2-4790-9467-F110BF61A063}" srcOrd="0" destOrd="0" presId="urn:microsoft.com/office/officeart/2005/8/layout/hList1"/>
    <dgm:cxn modelId="{F4DBDB3D-D5E6-4B8A-BBE5-CA565F48F6E4}" srcId="{D8AF55BB-7214-4F0C-8654-8269F9B299C9}" destId="{5AD14D34-B176-42D9-B120-CB3ABE1DF0C1}" srcOrd="2" destOrd="0" parTransId="{B30B1D0C-992B-4E67-9F36-02B163EEFC57}" sibTransId="{E31307D7-1A78-4B29-9318-1B8B00FF660C}"/>
    <dgm:cxn modelId="{C8A63799-A7F8-44AA-AB2F-E6029F862C75}" type="presOf" srcId="{7C4ED03F-1F5D-4A5E-A699-E16423FFCE0C}" destId="{5257A446-1439-4CA1-86E8-63B6AE6DF255}" srcOrd="0" destOrd="0" presId="urn:microsoft.com/office/officeart/2005/8/layout/hList1"/>
    <dgm:cxn modelId="{2782798B-4BC9-4B59-A3F4-F5D6C13180B4}" type="presOf" srcId="{199FBBE0-3855-43F0-A3A3-580C07C1CBBB}" destId="{90B93827-F1B2-4EA7-AC6F-656192D05D54}" srcOrd="0" destOrd="0" presId="urn:microsoft.com/office/officeart/2005/8/layout/hList1"/>
    <dgm:cxn modelId="{FF3CE326-5C50-4F7E-ABC9-5E4F55B06245}" srcId="{D8AF55BB-7214-4F0C-8654-8269F9B299C9}" destId="{5AE211AA-B0B0-48C6-8B5E-C1E00E9DC657}" srcOrd="0" destOrd="0" parTransId="{EBE8EC2A-F907-45F0-8955-052D4F68FC78}" sibTransId="{0AFD909E-D80F-445D-866B-58E0571B3671}"/>
    <dgm:cxn modelId="{13B691A6-7BA9-4240-B421-E77E1C6D6EB9}" srcId="{5AE211AA-B0B0-48C6-8B5E-C1E00E9DC657}" destId="{950F60B8-001B-46C3-91E6-60615759FD36}" srcOrd="0" destOrd="0" parTransId="{8F04CE38-8D39-4975-B6D6-ACF5FA3051FE}" sibTransId="{2362EECD-FDD0-4463-B8B3-037242F532B5}"/>
    <dgm:cxn modelId="{CF30E7BA-5FAB-44F6-950F-C0B03202BF32}" srcId="{D8AF55BB-7214-4F0C-8654-8269F9B299C9}" destId="{199FBBE0-3855-43F0-A3A3-580C07C1CBBB}" srcOrd="1" destOrd="0" parTransId="{0B720E46-3C3C-44BA-92A8-E45CE8228BBB}" sibTransId="{E1D3D4A3-AB49-4394-A9A9-D188091D09EF}"/>
    <dgm:cxn modelId="{267F796C-97C7-4B64-A34A-9B9C6A64C3ED}" srcId="{199FBBE0-3855-43F0-A3A3-580C07C1CBBB}" destId="{EE7490A0-229B-4030-A9F0-B5AE9616F81D}" srcOrd="2" destOrd="0" parTransId="{CF5CA264-5873-47F4-8DBE-B0465CEEBD8F}" sibTransId="{7AA6AD5F-46FA-4F6E-98CB-ECA9069AFCD3}"/>
    <dgm:cxn modelId="{E949443B-1844-425F-B9DC-D1C86AB9346A}" srcId="{199FBBE0-3855-43F0-A3A3-580C07C1CBBB}" destId="{B656058C-BC79-4134-B21B-D3E5DEF19DC4}" srcOrd="1" destOrd="0" parTransId="{38C30E87-B853-441A-B6E0-6F75E6D3FE8A}" sibTransId="{953AC961-CE11-4D4B-9F6F-8FDE48B3116C}"/>
    <dgm:cxn modelId="{5AE53671-2F83-4318-9B53-DF8510566593}" type="presOf" srcId="{EE7490A0-229B-4030-A9F0-B5AE9616F81D}" destId="{5257A446-1439-4CA1-86E8-63B6AE6DF255}" srcOrd="0" destOrd="2" presId="urn:microsoft.com/office/officeart/2005/8/layout/hList1"/>
    <dgm:cxn modelId="{198916F2-CBBE-48B8-BEF3-FFD9A8FAB7CD}" type="presOf" srcId="{32DE41F5-9D0A-4B36-B7B7-B89ED4B78116}" destId="{51AFEEB1-493B-4098-B3F2-8D14E01D0455}" srcOrd="0" destOrd="0" presId="urn:microsoft.com/office/officeart/2005/8/layout/hList1"/>
    <dgm:cxn modelId="{4E6BB778-2EC8-42A8-B7CB-21DBBA01D121}" type="presOf" srcId="{B656058C-BC79-4134-B21B-D3E5DEF19DC4}" destId="{5257A446-1439-4CA1-86E8-63B6AE6DF255}" srcOrd="0" destOrd="1" presId="urn:microsoft.com/office/officeart/2005/8/layout/hList1"/>
    <dgm:cxn modelId="{6E2D56DD-4061-4F6A-B61A-E224B6472EF7}" type="presOf" srcId="{5AE211AA-B0B0-48C6-8B5E-C1E00E9DC657}" destId="{AE02A4C2-37F4-48F8-A8BD-08DED737AA29}" srcOrd="0" destOrd="0" presId="urn:microsoft.com/office/officeart/2005/8/layout/hList1"/>
    <dgm:cxn modelId="{2FB31C63-3FB8-4F78-8BBD-12DF43757005}" srcId="{5AD14D34-B176-42D9-B120-CB3ABE1DF0C1}" destId="{32DE41F5-9D0A-4B36-B7B7-B89ED4B78116}" srcOrd="0" destOrd="0" parTransId="{1EA83801-5E87-4319-A9CC-DEE607CE9672}" sibTransId="{3366F974-5F07-4328-8FEA-714DC82181D6}"/>
    <dgm:cxn modelId="{5CDA457F-C02E-4353-B437-D49C80C1C854}" type="presOf" srcId="{5AD14D34-B176-42D9-B120-CB3ABE1DF0C1}" destId="{211A4798-A3EC-4088-84CD-284B328D50FB}" srcOrd="0" destOrd="0" presId="urn:microsoft.com/office/officeart/2005/8/layout/hList1"/>
    <dgm:cxn modelId="{42CF8052-47EF-470C-AF0F-2178722D5C65}" srcId="{199FBBE0-3855-43F0-A3A3-580C07C1CBBB}" destId="{7C4ED03F-1F5D-4A5E-A699-E16423FFCE0C}" srcOrd="0" destOrd="0" parTransId="{88178836-A5E2-4A7E-BFB9-3C34782178CD}" sibTransId="{2F7E29EC-3977-4CAF-BA5E-E0AD344A3611}"/>
    <dgm:cxn modelId="{4D905071-DCEB-42DD-9B7E-FDFD8CE97F05}" type="presOf" srcId="{D8AF55BB-7214-4F0C-8654-8269F9B299C9}" destId="{3192C89D-545D-4A45-BB6F-21ACCE95457D}" srcOrd="0" destOrd="0" presId="urn:microsoft.com/office/officeart/2005/8/layout/hList1"/>
    <dgm:cxn modelId="{32EA0010-B55F-417A-899C-F7DC0A3D2BA1}" type="presParOf" srcId="{3192C89D-545D-4A45-BB6F-21ACCE95457D}" destId="{6E436B6B-CE43-4673-94A1-38D6916A8F4B}" srcOrd="0" destOrd="0" presId="urn:microsoft.com/office/officeart/2005/8/layout/hList1"/>
    <dgm:cxn modelId="{BFB30F02-8898-43FA-92EC-19DC9F9E772F}" type="presParOf" srcId="{6E436B6B-CE43-4673-94A1-38D6916A8F4B}" destId="{AE02A4C2-37F4-48F8-A8BD-08DED737AA29}" srcOrd="0" destOrd="0" presId="urn:microsoft.com/office/officeart/2005/8/layout/hList1"/>
    <dgm:cxn modelId="{A2BCC434-976C-4A15-AAB3-3946E5F0BBF3}" type="presParOf" srcId="{6E436B6B-CE43-4673-94A1-38D6916A8F4B}" destId="{B81F0763-EFF2-4790-9467-F110BF61A063}" srcOrd="1" destOrd="0" presId="urn:microsoft.com/office/officeart/2005/8/layout/hList1"/>
    <dgm:cxn modelId="{66B924E6-40C9-4F3E-A6BE-A1AF7F262E6A}" type="presParOf" srcId="{3192C89D-545D-4A45-BB6F-21ACCE95457D}" destId="{4F8ED3A3-6BF4-47BF-AA80-24E662FD12C8}" srcOrd="1" destOrd="0" presId="urn:microsoft.com/office/officeart/2005/8/layout/hList1"/>
    <dgm:cxn modelId="{9CC9CBE8-9986-4103-B057-939E272722A2}" type="presParOf" srcId="{3192C89D-545D-4A45-BB6F-21ACCE95457D}" destId="{4CBC25C9-A60C-4E89-B8D5-0E8BECEBC473}" srcOrd="2" destOrd="0" presId="urn:microsoft.com/office/officeart/2005/8/layout/hList1"/>
    <dgm:cxn modelId="{FDA2F01B-9B02-4322-8FC7-107F3B94B671}" type="presParOf" srcId="{4CBC25C9-A60C-4E89-B8D5-0E8BECEBC473}" destId="{90B93827-F1B2-4EA7-AC6F-656192D05D54}" srcOrd="0" destOrd="0" presId="urn:microsoft.com/office/officeart/2005/8/layout/hList1"/>
    <dgm:cxn modelId="{AB1BCB6B-8DF7-43E2-8401-E396D9A330FA}" type="presParOf" srcId="{4CBC25C9-A60C-4E89-B8D5-0E8BECEBC473}" destId="{5257A446-1439-4CA1-86E8-63B6AE6DF255}" srcOrd="1" destOrd="0" presId="urn:microsoft.com/office/officeart/2005/8/layout/hList1"/>
    <dgm:cxn modelId="{D882B53F-6CD4-47AA-BF96-D3110206C763}" type="presParOf" srcId="{3192C89D-545D-4A45-BB6F-21ACCE95457D}" destId="{F62DF30A-7FF1-4151-8C6D-ED4B45BB8E7D}" srcOrd="3" destOrd="0" presId="urn:microsoft.com/office/officeart/2005/8/layout/hList1"/>
    <dgm:cxn modelId="{CAB34188-AEE9-4327-A32D-1A749FE04B6D}" type="presParOf" srcId="{3192C89D-545D-4A45-BB6F-21ACCE95457D}" destId="{BA845DFA-04E3-4C53-BD4E-66253B14B466}" srcOrd="4" destOrd="0" presId="urn:microsoft.com/office/officeart/2005/8/layout/hList1"/>
    <dgm:cxn modelId="{A7705E77-DF1F-41C9-A451-9E6ED1CD244C}" type="presParOf" srcId="{BA845DFA-04E3-4C53-BD4E-66253B14B466}" destId="{211A4798-A3EC-4088-84CD-284B328D50FB}" srcOrd="0" destOrd="0" presId="urn:microsoft.com/office/officeart/2005/8/layout/hList1"/>
    <dgm:cxn modelId="{72B16ADF-4F23-47D4-96FF-26B6387891C1}" type="presParOf" srcId="{BA845DFA-04E3-4C53-BD4E-66253B14B466}" destId="{51AFEEB1-493B-4098-B3F2-8D14E01D045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762B61-262B-435E-8528-FB274346D3E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F4A5486-4C03-454D-BFE0-FC0C92E1E37F}">
      <dgm:prSet phldrT="[Text]" phldr="0"/>
      <dgm:spPr/>
      <dgm:t>
        <a:bodyPr/>
        <a:lstStyle/>
        <a:p>
          <a:pPr rtl="0"/>
          <a:r>
            <a:rPr lang="en-US">
              <a:latin typeface="Arial Black" panose="020B0A04020102020204"/>
            </a:rPr>
            <a:t>Web browser</a:t>
          </a:r>
          <a:endParaRPr lang="en-US"/>
        </a:p>
      </dgm:t>
    </dgm:pt>
    <dgm:pt modelId="{50F0598E-A6A7-4FDE-99F1-D4A8BDEED578}" type="parTrans" cxnId="{54280C61-5DE2-4C5E-A3A3-DB4AE9B7298C}">
      <dgm:prSet/>
      <dgm:spPr/>
      <dgm:t>
        <a:bodyPr/>
        <a:lstStyle/>
        <a:p>
          <a:endParaRPr lang="en-US"/>
        </a:p>
      </dgm:t>
    </dgm:pt>
    <dgm:pt modelId="{6AB12587-E242-441B-9933-6272F57DBF3E}" type="sibTrans" cxnId="{54280C61-5DE2-4C5E-A3A3-DB4AE9B7298C}">
      <dgm:prSet/>
      <dgm:spPr/>
      <dgm:t>
        <a:bodyPr/>
        <a:lstStyle/>
        <a:p>
          <a:endParaRPr lang="en-US"/>
        </a:p>
      </dgm:t>
    </dgm:pt>
    <dgm:pt modelId="{D2C87C40-90F9-4CBD-B60F-F1938FDB5668}">
      <dgm:prSet phldrT="[Text]" phldr="0"/>
      <dgm:spPr/>
      <dgm:t>
        <a:bodyPr/>
        <a:lstStyle/>
        <a:p>
          <a:pPr rtl="0"/>
          <a:r>
            <a:rPr lang="en-US">
              <a:latin typeface="Arial Black" panose="020B0A04020102020204"/>
            </a:rPr>
            <a:t> User provides desired package</a:t>
          </a:r>
          <a:endParaRPr lang="en-US"/>
        </a:p>
      </dgm:t>
    </dgm:pt>
    <dgm:pt modelId="{74A854D3-29A5-40BC-9419-80EACC13E904}" type="parTrans" cxnId="{AE12C601-B684-4FF4-AD07-C6DB5A14A6C5}">
      <dgm:prSet/>
      <dgm:spPr/>
      <dgm:t>
        <a:bodyPr/>
        <a:lstStyle/>
        <a:p>
          <a:endParaRPr lang="en-US"/>
        </a:p>
      </dgm:t>
    </dgm:pt>
    <dgm:pt modelId="{CF74927A-8D92-452E-98D9-41A97ABDC69C}" type="sibTrans" cxnId="{AE12C601-B684-4FF4-AD07-C6DB5A14A6C5}">
      <dgm:prSet/>
      <dgm:spPr/>
      <dgm:t>
        <a:bodyPr/>
        <a:lstStyle/>
        <a:p>
          <a:endParaRPr lang="en-US"/>
        </a:p>
      </dgm:t>
    </dgm:pt>
    <dgm:pt modelId="{552D2A6C-4F42-4A17-9B3F-93CF554DC29A}">
      <dgm:prSet phldrT="[Text]" phldr="0"/>
      <dgm:spPr/>
      <dgm:t>
        <a:bodyPr/>
        <a:lstStyle/>
        <a:p>
          <a:pPr rtl="0"/>
          <a:r>
            <a:rPr lang="en-US">
              <a:latin typeface="Arial Black" panose="020B0A04020102020204"/>
            </a:rPr>
            <a:t>Node JS is used to deliver python scripts to PI</a:t>
          </a:r>
          <a:endParaRPr lang="en-US"/>
        </a:p>
      </dgm:t>
    </dgm:pt>
    <dgm:pt modelId="{29013847-D1F3-4A56-950C-CEC84D9A04EE}" type="parTrans" cxnId="{95EF6982-4966-41A7-B108-61A263BD074B}">
      <dgm:prSet/>
      <dgm:spPr/>
      <dgm:t>
        <a:bodyPr/>
        <a:lstStyle/>
        <a:p>
          <a:endParaRPr lang="en-US"/>
        </a:p>
      </dgm:t>
    </dgm:pt>
    <dgm:pt modelId="{9D3B25FA-7CF8-434B-9B40-EA159F5ABAEE}" type="sibTrans" cxnId="{95EF6982-4966-41A7-B108-61A263BD074B}">
      <dgm:prSet/>
      <dgm:spPr/>
      <dgm:t>
        <a:bodyPr/>
        <a:lstStyle/>
        <a:p>
          <a:endParaRPr lang="en-US"/>
        </a:p>
      </dgm:t>
    </dgm:pt>
    <dgm:pt modelId="{5BBB22A9-B537-4A6E-8CEC-A5EEC909A25A}">
      <dgm:prSet phldrT="[Text]" phldr="0"/>
      <dgm:spPr/>
      <dgm:t>
        <a:bodyPr/>
        <a:lstStyle/>
        <a:p>
          <a:pPr rtl="0"/>
          <a:r>
            <a:rPr lang="en-US">
              <a:latin typeface="Arial Black" panose="020B0A04020102020204"/>
            </a:rPr>
            <a:t> Raspberry Pi</a:t>
          </a:r>
          <a:endParaRPr lang="en-US"/>
        </a:p>
      </dgm:t>
    </dgm:pt>
    <dgm:pt modelId="{BCFD0C21-952B-41EC-90E4-5F5FAED56A8A}" type="parTrans" cxnId="{60E87E60-EC48-429D-8701-3947122393D4}">
      <dgm:prSet/>
      <dgm:spPr/>
      <dgm:t>
        <a:bodyPr/>
        <a:lstStyle/>
        <a:p>
          <a:endParaRPr lang="en-US"/>
        </a:p>
      </dgm:t>
    </dgm:pt>
    <dgm:pt modelId="{7B41BFE2-BA63-42DD-9BD2-2C252126AFEB}" type="sibTrans" cxnId="{60E87E60-EC48-429D-8701-3947122393D4}">
      <dgm:prSet/>
      <dgm:spPr/>
      <dgm:t>
        <a:bodyPr/>
        <a:lstStyle/>
        <a:p>
          <a:endParaRPr lang="en-US"/>
        </a:p>
      </dgm:t>
    </dgm:pt>
    <dgm:pt modelId="{2A6CDD8B-8386-4F83-B251-AEE7E7BA6984}">
      <dgm:prSet phldrT="[Text]" phldr="0"/>
      <dgm:spPr/>
      <dgm:t>
        <a:bodyPr/>
        <a:lstStyle/>
        <a:p>
          <a:r>
            <a:rPr lang="en-US">
              <a:latin typeface="Arial Black" panose="020B0A04020102020204"/>
            </a:rPr>
            <a:t>Python scripts call the Arduino using I/O or input/output</a:t>
          </a:r>
          <a:endParaRPr lang="en-US"/>
        </a:p>
      </dgm:t>
    </dgm:pt>
    <dgm:pt modelId="{E73CCACF-DF40-4BD3-946A-9FCB4EBD8542}" type="parTrans" cxnId="{7F7277E4-9EF3-4C96-873B-F7778C83D5FE}">
      <dgm:prSet/>
      <dgm:spPr/>
      <dgm:t>
        <a:bodyPr/>
        <a:lstStyle/>
        <a:p>
          <a:endParaRPr lang="en-US"/>
        </a:p>
      </dgm:t>
    </dgm:pt>
    <dgm:pt modelId="{E6CB1F37-20C0-4284-9FBB-A98921D84651}" type="sibTrans" cxnId="{7F7277E4-9EF3-4C96-873B-F7778C83D5FE}">
      <dgm:prSet/>
      <dgm:spPr/>
      <dgm:t>
        <a:bodyPr/>
        <a:lstStyle/>
        <a:p>
          <a:endParaRPr lang="en-US"/>
        </a:p>
      </dgm:t>
    </dgm:pt>
    <dgm:pt modelId="{E012B75E-406C-4276-82D9-C91560824229}">
      <dgm:prSet phldrT="[Text]" phldr="0"/>
      <dgm:spPr/>
      <dgm:t>
        <a:bodyPr/>
        <a:lstStyle/>
        <a:p>
          <a:r>
            <a:rPr lang="en-US">
              <a:latin typeface="Arial Black" panose="020B0A04020102020204"/>
            </a:rPr>
            <a:t>Arduino</a:t>
          </a:r>
          <a:endParaRPr lang="en-US"/>
        </a:p>
      </dgm:t>
    </dgm:pt>
    <dgm:pt modelId="{F655C1C4-A83E-4FEC-ACA3-FE4A9886FDB8}" type="parTrans" cxnId="{5B0F9A8E-4806-4CE9-A2AE-F03E31C06F60}">
      <dgm:prSet/>
      <dgm:spPr/>
      <dgm:t>
        <a:bodyPr/>
        <a:lstStyle/>
        <a:p>
          <a:endParaRPr lang="en-US"/>
        </a:p>
      </dgm:t>
    </dgm:pt>
    <dgm:pt modelId="{63FA6AFF-8B06-4E1D-B1ED-38E7FFE4EF50}" type="sibTrans" cxnId="{5B0F9A8E-4806-4CE9-A2AE-F03E31C06F60}">
      <dgm:prSet/>
      <dgm:spPr/>
      <dgm:t>
        <a:bodyPr/>
        <a:lstStyle/>
        <a:p>
          <a:endParaRPr lang="en-US"/>
        </a:p>
      </dgm:t>
    </dgm:pt>
    <dgm:pt modelId="{ADC6D4A4-C8E2-426E-A537-7342BFF9ABDF}">
      <dgm:prSet phldrT="[Text]" phldr="0"/>
      <dgm:spPr/>
      <dgm:t>
        <a:bodyPr/>
        <a:lstStyle/>
        <a:p>
          <a:pPr rtl="0"/>
          <a:r>
            <a:rPr lang="en-US">
              <a:latin typeface="Arial Black" panose="020B0A04020102020204"/>
            </a:rPr>
            <a:t> Compiled from C to control motor encoders resulting in desired navigation.</a:t>
          </a:r>
          <a:endParaRPr lang="en-US"/>
        </a:p>
      </dgm:t>
    </dgm:pt>
    <dgm:pt modelId="{EC275421-7D7A-43AB-8C1F-D89338C7A12F}" type="parTrans" cxnId="{34471ADE-0771-4C96-97D6-A6458C5DCD00}">
      <dgm:prSet/>
      <dgm:spPr/>
      <dgm:t>
        <a:bodyPr/>
        <a:lstStyle/>
        <a:p>
          <a:endParaRPr lang="en-US"/>
        </a:p>
      </dgm:t>
    </dgm:pt>
    <dgm:pt modelId="{B6E24473-838C-454B-BA94-3CF50862D773}" type="sibTrans" cxnId="{34471ADE-0771-4C96-97D6-A6458C5DCD00}">
      <dgm:prSet/>
      <dgm:spPr/>
      <dgm:t>
        <a:bodyPr/>
        <a:lstStyle/>
        <a:p>
          <a:endParaRPr lang="en-US"/>
        </a:p>
      </dgm:t>
    </dgm:pt>
    <dgm:pt modelId="{87CF4777-9035-422C-AB1C-CB82A42590AF}">
      <dgm:prSet phldr="0"/>
      <dgm:spPr/>
      <dgm:t>
        <a:bodyPr/>
        <a:lstStyle/>
        <a:p>
          <a:pPr rtl="0"/>
          <a:r>
            <a:rPr lang="en-US">
              <a:latin typeface="Arial Black" panose="020B0A04020102020204"/>
            </a:rPr>
            <a:t> Personal web server set up onto it</a:t>
          </a:r>
        </a:p>
      </dgm:t>
    </dgm:pt>
    <dgm:pt modelId="{05973F62-39B5-4783-8524-F1A9054F3C35}" type="parTrans" cxnId="{3DBFB210-6C79-46B1-8C88-7B2BBB2F8EAA}">
      <dgm:prSet/>
      <dgm:spPr/>
      <dgm:t>
        <a:bodyPr/>
        <a:lstStyle/>
        <a:p>
          <a:endParaRPr lang="en-US"/>
        </a:p>
      </dgm:t>
    </dgm:pt>
    <dgm:pt modelId="{A2764CD0-76E1-48C2-B6D5-63C4E1BCA65E}" type="sibTrans" cxnId="{3DBFB210-6C79-46B1-8C88-7B2BBB2F8EAA}">
      <dgm:prSet/>
      <dgm:spPr/>
      <dgm:t>
        <a:bodyPr/>
        <a:lstStyle/>
        <a:p>
          <a:endParaRPr lang="en-US"/>
        </a:p>
      </dgm:t>
    </dgm:pt>
    <dgm:pt modelId="{31819E9A-C228-451B-86D3-6B468FEE62FA}">
      <dgm:prSet phldr="0"/>
      <dgm:spPr/>
      <dgm:t>
        <a:bodyPr/>
        <a:lstStyle/>
        <a:p>
          <a:pPr rtl="0"/>
          <a:r>
            <a:rPr lang="en-US">
              <a:latin typeface="Arial Black" panose="020B0A04020102020204"/>
            </a:rPr>
            <a:t>Pi Camera captures information from QR codes</a:t>
          </a:r>
        </a:p>
      </dgm:t>
    </dgm:pt>
    <dgm:pt modelId="{9FABE349-568E-44E8-BFF7-A440CA84500E}" type="parTrans" cxnId="{6DABF646-F253-4A97-8AEE-40AE5EF9D413}">
      <dgm:prSet/>
      <dgm:spPr/>
      <dgm:t>
        <a:bodyPr/>
        <a:lstStyle/>
        <a:p>
          <a:endParaRPr lang="en-US"/>
        </a:p>
      </dgm:t>
    </dgm:pt>
    <dgm:pt modelId="{E5EF03EC-704E-4F64-8F03-AF2CACAE091C}" type="sibTrans" cxnId="{6DABF646-F253-4A97-8AEE-40AE5EF9D413}">
      <dgm:prSet/>
      <dgm:spPr/>
      <dgm:t>
        <a:bodyPr/>
        <a:lstStyle/>
        <a:p>
          <a:endParaRPr lang="en-US"/>
        </a:p>
      </dgm:t>
    </dgm:pt>
    <dgm:pt modelId="{7633FA5D-3B48-4833-BD1E-9F35AEA4C364}" type="pres">
      <dgm:prSet presAssocID="{9A762B61-262B-435E-8528-FB274346D3EC}" presName="Name0" presStyleCnt="0">
        <dgm:presLayoutVars>
          <dgm:dir/>
          <dgm:animLvl val="lvl"/>
          <dgm:resizeHandles val="exact"/>
        </dgm:presLayoutVars>
      </dgm:prSet>
      <dgm:spPr/>
      <dgm:t>
        <a:bodyPr/>
        <a:lstStyle/>
        <a:p>
          <a:endParaRPr lang="en-US"/>
        </a:p>
      </dgm:t>
    </dgm:pt>
    <dgm:pt modelId="{C97B887D-3ED6-4BA3-B88A-468AB4E70F62}" type="pres">
      <dgm:prSet presAssocID="{9A762B61-262B-435E-8528-FB274346D3EC}" presName="tSp" presStyleCnt="0"/>
      <dgm:spPr/>
    </dgm:pt>
    <dgm:pt modelId="{7FB65880-B612-4AA5-89D7-49C254FD31B4}" type="pres">
      <dgm:prSet presAssocID="{9A762B61-262B-435E-8528-FB274346D3EC}" presName="bSp" presStyleCnt="0"/>
      <dgm:spPr/>
    </dgm:pt>
    <dgm:pt modelId="{D6E48EC4-B088-4C69-9331-A7608E3185BF}" type="pres">
      <dgm:prSet presAssocID="{9A762B61-262B-435E-8528-FB274346D3EC}" presName="process" presStyleCnt="0"/>
      <dgm:spPr/>
    </dgm:pt>
    <dgm:pt modelId="{464DA25E-71C9-4C00-9918-0F1EE5A04FC2}" type="pres">
      <dgm:prSet presAssocID="{6F4A5486-4C03-454D-BFE0-FC0C92E1E37F}" presName="composite1" presStyleCnt="0"/>
      <dgm:spPr/>
    </dgm:pt>
    <dgm:pt modelId="{ED2DA693-C487-4695-9CB2-548DE83F58EB}" type="pres">
      <dgm:prSet presAssocID="{6F4A5486-4C03-454D-BFE0-FC0C92E1E37F}" presName="dummyNode1" presStyleLbl="node1" presStyleIdx="0" presStyleCnt="3"/>
      <dgm:spPr/>
    </dgm:pt>
    <dgm:pt modelId="{96BAFA12-11A5-404D-859A-3682759E89DA}" type="pres">
      <dgm:prSet presAssocID="{6F4A5486-4C03-454D-BFE0-FC0C92E1E37F}" presName="childNode1" presStyleLbl="bgAcc1" presStyleIdx="0" presStyleCnt="3">
        <dgm:presLayoutVars>
          <dgm:bulletEnabled val="1"/>
        </dgm:presLayoutVars>
      </dgm:prSet>
      <dgm:spPr/>
      <dgm:t>
        <a:bodyPr/>
        <a:lstStyle/>
        <a:p>
          <a:endParaRPr lang="en-US"/>
        </a:p>
      </dgm:t>
    </dgm:pt>
    <dgm:pt modelId="{E566C354-1B16-4C54-89DB-7E51A723CCD4}" type="pres">
      <dgm:prSet presAssocID="{6F4A5486-4C03-454D-BFE0-FC0C92E1E37F}" presName="childNode1tx" presStyleLbl="bgAcc1" presStyleIdx="0" presStyleCnt="3">
        <dgm:presLayoutVars>
          <dgm:bulletEnabled val="1"/>
        </dgm:presLayoutVars>
      </dgm:prSet>
      <dgm:spPr/>
      <dgm:t>
        <a:bodyPr/>
        <a:lstStyle/>
        <a:p>
          <a:endParaRPr lang="en-US"/>
        </a:p>
      </dgm:t>
    </dgm:pt>
    <dgm:pt modelId="{B81232E2-0DEA-4E86-8616-4ECBB762553A}" type="pres">
      <dgm:prSet presAssocID="{6F4A5486-4C03-454D-BFE0-FC0C92E1E37F}" presName="parentNode1" presStyleLbl="node1" presStyleIdx="0" presStyleCnt="3">
        <dgm:presLayoutVars>
          <dgm:chMax val="1"/>
          <dgm:bulletEnabled val="1"/>
        </dgm:presLayoutVars>
      </dgm:prSet>
      <dgm:spPr/>
      <dgm:t>
        <a:bodyPr/>
        <a:lstStyle/>
        <a:p>
          <a:endParaRPr lang="en-US"/>
        </a:p>
      </dgm:t>
    </dgm:pt>
    <dgm:pt modelId="{20A61C31-5EFA-45F1-B1CB-7C1EC9E8B78B}" type="pres">
      <dgm:prSet presAssocID="{6F4A5486-4C03-454D-BFE0-FC0C92E1E37F}" presName="connSite1" presStyleCnt="0"/>
      <dgm:spPr/>
    </dgm:pt>
    <dgm:pt modelId="{669F3E2F-ECEB-470A-AC0A-DBCA8F194C57}" type="pres">
      <dgm:prSet presAssocID="{6AB12587-E242-441B-9933-6272F57DBF3E}" presName="Name9" presStyleLbl="sibTrans2D1" presStyleIdx="0" presStyleCnt="2"/>
      <dgm:spPr/>
      <dgm:t>
        <a:bodyPr/>
        <a:lstStyle/>
        <a:p>
          <a:endParaRPr lang="en-US"/>
        </a:p>
      </dgm:t>
    </dgm:pt>
    <dgm:pt modelId="{9E8BDC54-F865-4177-ADF0-40F9BAB8904B}" type="pres">
      <dgm:prSet presAssocID="{5BBB22A9-B537-4A6E-8CEC-A5EEC909A25A}" presName="composite2" presStyleCnt="0"/>
      <dgm:spPr/>
    </dgm:pt>
    <dgm:pt modelId="{347078D4-28D0-412D-8110-823F02BF058B}" type="pres">
      <dgm:prSet presAssocID="{5BBB22A9-B537-4A6E-8CEC-A5EEC909A25A}" presName="dummyNode2" presStyleLbl="node1" presStyleIdx="0" presStyleCnt="3"/>
      <dgm:spPr/>
    </dgm:pt>
    <dgm:pt modelId="{ADD20532-F6D6-4FD3-8D05-F11BCF388DF9}" type="pres">
      <dgm:prSet presAssocID="{5BBB22A9-B537-4A6E-8CEC-A5EEC909A25A}" presName="childNode2" presStyleLbl="bgAcc1" presStyleIdx="1" presStyleCnt="3">
        <dgm:presLayoutVars>
          <dgm:bulletEnabled val="1"/>
        </dgm:presLayoutVars>
      </dgm:prSet>
      <dgm:spPr/>
      <dgm:t>
        <a:bodyPr/>
        <a:lstStyle/>
        <a:p>
          <a:endParaRPr lang="en-US"/>
        </a:p>
      </dgm:t>
    </dgm:pt>
    <dgm:pt modelId="{833BA4CF-D877-4619-9323-0D18D6351F62}" type="pres">
      <dgm:prSet presAssocID="{5BBB22A9-B537-4A6E-8CEC-A5EEC909A25A}" presName="childNode2tx" presStyleLbl="bgAcc1" presStyleIdx="1" presStyleCnt="3">
        <dgm:presLayoutVars>
          <dgm:bulletEnabled val="1"/>
        </dgm:presLayoutVars>
      </dgm:prSet>
      <dgm:spPr/>
      <dgm:t>
        <a:bodyPr/>
        <a:lstStyle/>
        <a:p>
          <a:endParaRPr lang="en-US"/>
        </a:p>
      </dgm:t>
    </dgm:pt>
    <dgm:pt modelId="{C7DFA27B-752E-4ED0-BAF8-CD0563D254DA}" type="pres">
      <dgm:prSet presAssocID="{5BBB22A9-B537-4A6E-8CEC-A5EEC909A25A}" presName="parentNode2" presStyleLbl="node1" presStyleIdx="1" presStyleCnt="3">
        <dgm:presLayoutVars>
          <dgm:chMax val="0"/>
          <dgm:bulletEnabled val="1"/>
        </dgm:presLayoutVars>
      </dgm:prSet>
      <dgm:spPr/>
      <dgm:t>
        <a:bodyPr/>
        <a:lstStyle/>
        <a:p>
          <a:endParaRPr lang="en-US"/>
        </a:p>
      </dgm:t>
    </dgm:pt>
    <dgm:pt modelId="{63FB02EC-0B9E-4B8A-89BC-EAC2E18D59D9}" type="pres">
      <dgm:prSet presAssocID="{5BBB22A9-B537-4A6E-8CEC-A5EEC909A25A}" presName="connSite2" presStyleCnt="0"/>
      <dgm:spPr/>
    </dgm:pt>
    <dgm:pt modelId="{3530ABDA-2F8E-44C2-97B4-5C2A65B67737}" type="pres">
      <dgm:prSet presAssocID="{7B41BFE2-BA63-42DD-9BD2-2C252126AFEB}" presName="Name18" presStyleLbl="sibTrans2D1" presStyleIdx="1" presStyleCnt="2"/>
      <dgm:spPr/>
      <dgm:t>
        <a:bodyPr/>
        <a:lstStyle/>
        <a:p>
          <a:endParaRPr lang="en-US"/>
        </a:p>
      </dgm:t>
    </dgm:pt>
    <dgm:pt modelId="{FA4A024E-C23B-4B93-93FA-B6DE48C033B7}" type="pres">
      <dgm:prSet presAssocID="{E012B75E-406C-4276-82D9-C91560824229}" presName="composite1" presStyleCnt="0"/>
      <dgm:spPr/>
    </dgm:pt>
    <dgm:pt modelId="{0EA05EF4-1963-433C-A5C9-186274D8D469}" type="pres">
      <dgm:prSet presAssocID="{E012B75E-406C-4276-82D9-C91560824229}" presName="dummyNode1" presStyleLbl="node1" presStyleIdx="1" presStyleCnt="3"/>
      <dgm:spPr/>
    </dgm:pt>
    <dgm:pt modelId="{3FC2C1B2-53F1-42E7-BC92-3A2549C5F189}" type="pres">
      <dgm:prSet presAssocID="{E012B75E-406C-4276-82D9-C91560824229}" presName="childNode1" presStyleLbl="bgAcc1" presStyleIdx="2" presStyleCnt="3">
        <dgm:presLayoutVars>
          <dgm:bulletEnabled val="1"/>
        </dgm:presLayoutVars>
      </dgm:prSet>
      <dgm:spPr/>
      <dgm:t>
        <a:bodyPr/>
        <a:lstStyle/>
        <a:p>
          <a:endParaRPr lang="en-US"/>
        </a:p>
      </dgm:t>
    </dgm:pt>
    <dgm:pt modelId="{8109B30F-FFD2-4BD2-AB7D-D1A2FF0B0D01}" type="pres">
      <dgm:prSet presAssocID="{E012B75E-406C-4276-82D9-C91560824229}" presName="childNode1tx" presStyleLbl="bgAcc1" presStyleIdx="2" presStyleCnt="3">
        <dgm:presLayoutVars>
          <dgm:bulletEnabled val="1"/>
        </dgm:presLayoutVars>
      </dgm:prSet>
      <dgm:spPr/>
      <dgm:t>
        <a:bodyPr/>
        <a:lstStyle/>
        <a:p>
          <a:endParaRPr lang="en-US"/>
        </a:p>
      </dgm:t>
    </dgm:pt>
    <dgm:pt modelId="{2449512D-E22A-4E60-AD3B-62047C80DFB5}" type="pres">
      <dgm:prSet presAssocID="{E012B75E-406C-4276-82D9-C91560824229}" presName="parentNode1" presStyleLbl="node1" presStyleIdx="2" presStyleCnt="3">
        <dgm:presLayoutVars>
          <dgm:chMax val="1"/>
          <dgm:bulletEnabled val="1"/>
        </dgm:presLayoutVars>
      </dgm:prSet>
      <dgm:spPr/>
      <dgm:t>
        <a:bodyPr/>
        <a:lstStyle/>
        <a:p>
          <a:endParaRPr lang="en-US"/>
        </a:p>
      </dgm:t>
    </dgm:pt>
    <dgm:pt modelId="{5B7F6AF2-630B-429E-9DA7-8B6728480A4E}" type="pres">
      <dgm:prSet presAssocID="{E012B75E-406C-4276-82D9-C91560824229}" presName="connSite1" presStyleCnt="0"/>
      <dgm:spPr/>
    </dgm:pt>
  </dgm:ptLst>
  <dgm:cxnLst>
    <dgm:cxn modelId="{2CABD34E-FD5C-0947-8BE2-07841B339FBD}" type="presOf" srcId="{552D2A6C-4F42-4A17-9B3F-93CF554DC29A}" destId="{96BAFA12-11A5-404D-859A-3682759E89DA}" srcOrd="0" destOrd="1" presId="urn:microsoft.com/office/officeart/2005/8/layout/hProcess4"/>
    <dgm:cxn modelId="{A5F11E89-20A7-7040-B4F4-FF4477AAABC9}" type="presOf" srcId="{D2C87C40-90F9-4CBD-B60F-F1938FDB5668}" destId="{96BAFA12-11A5-404D-859A-3682759E89DA}" srcOrd="0" destOrd="0" presId="urn:microsoft.com/office/officeart/2005/8/layout/hProcess4"/>
    <dgm:cxn modelId="{2F0377F7-A90B-8940-9E4F-4D59096C7F0D}" type="presOf" srcId="{9A762B61-262B-435E-8528-FB274346D3EC}" destId="{7633FA5D-3B48-4833-BD1E-9F35AEA4C364}" srcOrd="0" destOrd="0" presId="urn:microsoft.com/office/officeart/2005/8/layout/hProcess4"/>
    <dgm:cxn modelId="{BF53A8CB-858C-8C4A-8EF7-60879471D3DC}" type="presOf" srcId="{D2C87C40-90F9-4CBD-B60F-F1938FDB5668}" destId="{E566C354-1B16-4C54-89DB-7E51A723CCD4}" srcOrd="1" destOrd="0" presId="urn:microsoft.com/office/officeart/2005/8/layout/hProcess4"/>
    <dgm:cxn modelId="{69514246-9A4C-574A-B2C0-0EFB8E112A29}" type="presOf" srcId="{552D2A6C-4F42-4A17-9B3F-93CF554DC29A}" destId="{E566C354-1B16-4C54-89DB-7E51A723CCD4}" srcOrd="1" destOrd="1" presId="urn:microsoft.com/office/officeart/2005/8/layout/hProcess4"/>
    <dgm:cxn modelId="{4D6B727B-CE98-474F-BE12-528EACBA4E51}" type="presOf" srcId="{E012B75E-406C-4276-82D9-C91560824229}" destId="{2449512D-E22A-4E60-AD3B-62047C80DFB5}" srcOrd="0" destOrd="0" presId="urn:microsoft.com/office/officeart/2005/8/layout/hProcess4"/>
    <dgm:cxn modelId="{5B0F9A8E-4806-4CE9-A2AE-F03E31C06F60}" srcId="{9A762B61-262B-435E-8528-FB274346D3EC}" destId="{E012B75E-406C-4276-82D9-C91560824229}" srcOrd="2" destOrd="0" parTransId="{F655C1C4-A83E-4FEC-ACA3-FE4A9886FDB8}" sibTransId="{63FA6AFF-8B06-4E1D-B1ED-38E7FFE4EF50}"/>
    <dgm:cxn modelId="{6DABF646-F253-4A97-8AEE-40AE5EF9D413}" srcId="{5BBB22A9-B537-4A6E-8CEC-A5EEC909A25A}" destId="{31819E9A-C228-451B-86D3-6B468FEE62FA}" srcOrd="2" destOrd="0" parTransId="{9FABE349-568E-44E8-BFF7-A440CA84500E}" sibTransId="{E5EF03EC-704E-4F64-8F03-AF2CACAE091C}"/>
    <dgm:cxn modelId="{95EF6982-4966-41A7-B108-61A263BD074B}" srcId="{6F4A5486-4C03-454D-BFE0-FC0C92E1E37F}" destId="{552D2A6C-4F42-4A17-9B3F-93CF554DC29A}" srcOrd="1" destOrd="0" parTransId="{29013847-D1F3-4A56-950C-CEC84D9A04EE}" sibTransId="{9D3B25FA-7CF8-434B-9B40-EA159F5ABAEE}"/>
    <dgm:cxn modelId="{6E7E0A8F-EB3A-FF41-BA7A-F4A8CF308CA5}" type="presOf" srcId="{87CF4777-9035-422C-AB1C-CB82A42590AF}" destId="{833BA4CF-D877-4619-9323-0D18D6351F62}" srcOrd="1" destOrd="0" presId="urn:microsoft.com/office/officeart/2005/8/layout/hProcess4"/>
    <dgm:cxn modelId="{34471ADE-0771-4C96-97D6-A6458C5DCD00}" srcId="{E012B75E-406C-4276-82D9-C91560824229}" destId="{ADC6D4A4-C8E2-426E-A537-7342BFF9ABDF}" srcOrd="0" destOrd="0" parTransId="{EC275421-7D7A-43AB-8C1F-D89338C7A12F}" sibTransId="{B6E24473-838C-454B-BA94-3CF50862D773}"/>
    <dgm:cxn modelId="{D17B4B56-DC6E-674B-ADC6-6EBAC4801188}" type="presOf" srcId="{ADC6D4A4-C8E2-426E-A537-7342BFF9ABDF}" destId="{8109B30F-FFD2-4BD2-AB7D-D1A2FF0B0D01}" srcOrd="1" destOrd="0" presId="urn:microsoft.com/office/officeart/2005/8/layout/hProcess4"/>
    <dgm:cxn modelId="{9F1DA716-1998-104B-B9C4-8C6F97E0AD3B}" type="presOf" srcId="{5BBB22A9-B537-4A6E-8CEC-A5EEC909A25A}" destId="{C7DFA27B-752E-4ED0-BAF8-CD0563D254DA}" srcOrd="0" destOrd="0" presId="urn:microsoft.com/office/officeart/2005/8/layout/hProcess4"/>
    <dgm:cxn modelId="{33633880-2897-0E4A-9BBE-841818E2583C}" type="presOf" srcId="{6AB12587-E242-441B-9933-6272F57DBF3E}" destId="{669F3E2F-ECEB-470A-AC0A-DBCA8F194C57}" srcOrd="0" destOrd="0" presId="urn:microsoft.com/office/officeart/2005/8/layout/hProcess4"/>
    <dgm:cxn modelId="{965D5108-1CE7-6E4E-894D-DD393362D6B0}" type="presOf" srcId="{2A6CDD8B-8386-4F83-B251-AEE7E7BA6984}" destId="{833BA4CF-D877-4619-9323-0D18D6351F62}" srcOrd="1" destOrd="1" presId="urn:microsoft.com/office/officeart/2005/8/layout/hProcess4"/>
    <dgm:cxn modelId="{FCD2EEC8-757F-9F41-972B-1B96DE899752}" type="presOf" srcId="{31819E9A-C228-451B-86D3-6B468FEE62FA}" destId="{833BA4CF-D877-4619-9323-0D18D6351F62}" srcOrd="1" destOrd="2" presId="urn:microsoft.com/office/officeart/2005/8/layout/hProcess4"/>
    <dgm:cxn modelId="{9DBDC00D-7C1A-864B-B29F-4A73B9147F58}" type="presOf" srcId="{2A6CDD8B-8386-4F83-B251-AEE7E7BA6984}" destId="{ADD20532-F6D6-4FD3-8D05-F11BCF388DF9}" srcOrd="0" destOrd="1" presId="urn:microsoft.com/office/officeart/2005/8/layout/hProcess4"/>
    <dgm:cxn modelId="{8C098D71-3A7C-6C47-A014-4F5584D87D23}" type="presOf" srcId="{87CF4777-9035-422C-AB1C-CB82A42590AF}" destId="{ADD20532-F6D6-4FD3-8D05-F11BCF388DF9}" srcOrd="0" destOrd="0" presId="urn:microsoft.com/office/officeart/2005/8/layout/hProcess4"/>
    <dgm:cxn modelId="{C06E4A24-48B9-4C44-918D-A25941082EC5}" type="presOf" srcId="{6F4A5486-4C03-454D-BFE0-FC0C92E1E37F}" destId="{B81232E2-0DEA-4E86-8616-4ECBB762553A}" srcOrd="0" destOrd="0" presId="urn:microsoft.com/office/officeart/2005/8/layout/hProcess4"/>
    <dgm:cxn modelId="{AE12C601-B684-4FF4-AD07-C6DB5A14A6C5}" srcId="{6F4A5486-4C03-454D-BFE0-FC0C92E1E37F}" destId="{D2C87C40-90F9-4CBD-B60F-F1938FDB5668}" srcOrd="0" destOrd="0" parTransId="{74A854D3-29A5-40BC-9419-80EACC13E904}" sibTransId="{CF74927A-8D92-452E-98D9-41A97ABDC69C}"/>
    <dgm:cxn modelId="{7F7277E4-9EF3-4C96-873B-F7778C83D5FE}" srcId="{5BBB22A9-B537-4A6E-8CEC-A5EEC909A25A}" destId="{2A6CDD8B-8386-4F83-B251-AEE7E7BA6984}" srcOrd="1" destOrd="0" parTransId="{E73CCACF-DF40-4BD3-946A-9FCB4EBD8542}" sibTransId="{E6CB1F37-20C0-4284-9FBB-A98921D84651}"/>
    <dgm:cxn modelId="{F8524165-2832-0246-A60C-D134BABA69F4}" type="presOf" srcId="{ADC6D4A4-C8E2-426E-A537-7342BFF9ABDF}" destId="{3FC2C1B2-53F1-42E7-BC92-3A2549C5F189}" srcOrd="0" destOrd="0" presId="urn:microsoft.com/office/officeart/2005/8/layout/hProcess4"/>
    <dgm:cxn modelId="{E8D49360-4212-7447-9C96-C1FD72E38CAD}" type="presOf" srcId="{31819E9A-C228-451B-86D3-6B468FEE62FA}" destId="{ADD20532-F6D6-4FD3-8D05-F11BCF388DF9}" srcOrd="0" destOrd="2" presId="urn:microsoft.com/office/officeart/2005/8/layout/hProcess4"/>
    <dgm:cxn modelId="{60E87E60-EC48-429D-8701-3947122393D4}" srcId="{9A762B61-262B-435E-8528-FB274346D3EC}" destId="{5BBB22A9-B537-4A6E-8CEC-A5EEC909A25A}" srcOrd="1" destOrd="0" parTransId="{BCFD0C21-952B-41EC-90E4-5F5FAED56A8A}" sibTransId="{7B41BFE2-BA63-42DD-9BD2-2C252126AFEB}"/>
    <dgm:cxn modelId="{3DBFB210-6C79-46B1-8C88-7B2BBB2F8EAA}" srcId="{5BBB22A9-B537-4A6E-8CEC-A5EEC909A25A}" destId="{87CF4777-9035-422C-AB1C-CB82A42590AF}" srcOrd="0" destOrd="0" parTransId="{05973F62-39B5-4783-8524-F1A9054F3C35}" sibTransId="{A2764CD0-76E1-48C2-B6D5-63C4E1BCA65E}"/>
    <dgm:cxn modelId="{54280C61-5DE2-4C5E-A3A3-DB4AE9B7298C}" srcId="{9A762B61-262B-435E-8528-FB274346D3EC}" destId="{6F4A5486-4C03-454D-BFE0-FC0C92E1E37F}" srcOrd="0" destOrd="0" parTransId="{50F0598E-A6A7-4FDE-99F1-D4A8BDEED578}" sibTransId="{6AB12587-E242-441B-9933-6272F57DBF3E}"/>
    <dgm:cxn modelId="{20F18125-6BF6-2C48-AF10-FF17BFBA52A0}" type="presOf" srcId="{7B41BFE2-BA63-42DD-9BD2-2C252126AFEB}" destId="{3530ABDA-2F8E-44C2-97B4-5C2A65B67737}" srcOrd="0" destOrd="0" presId="urn:microsoft.com/office/officeart/2005/8/layout/hProcess4"/>
    <dgm:cxn modelId="{ADCE5C45-216F-7145-AA61-5CEFDF47028F}" type="presParOf" srcId="{7633FA5D-3B48-4833-BD1E-9F35AEA4C364}" destId="{C97B887D-3ED6-4BA3-B88A-468AB4E70F62}" srcOrd="0" destOrd="0" presId="urn:microsoft.com/office/officeart/2005/8/layout/hProcess4"/>
    <dgm:cxn modelId="{5F52732B-026F-524D-B5B7-73D8303B29A1}" type="presParOf" srcId="{7633FA5D-3B48-4833-BD1E-9F35AEA4C364}" destId="{7FB65880-B612-4AA5-89D7-49C254FD31B4}" srcOrd="1" destOrd="0" presId="urn:microsoft.com/office/officeart/2005/8/layout/hProcess4"/>
    <dgm:cxn modelId="{82C925D3-ACBE-C14B-8E20-C0315DEE630A}" type="presParOf" srcId="{7633FA5D-3B48-4833-BD1E-9F35AEA4C364}" destId="{D6E48EC4-B088-4C69-9331-A7608E3185BF}" srcOrd="2" destOrd="0" presId="urn:microsoft.com/office/officeart/2005/8/layout/hProcess4"/>
    <dgm:cxn modelId="{86D77718-DCAA-AB49-B677-34341E1A33EA}" type="presParOf" srcId="{D6E48EC4-B088-4C69-9331-A7608E3185BF}" destId="{464DA25E-71C9-4C00-9918-0F1EE5A04FC2}" srcOrd="0" destOrd="0" presId="urn:microsoft.com/office/officeart/2005/8/layout/hProcess4"/>
    <dgm:cxn modelId="{FB3A6193-7C66-2F4F-BB71-C2F02917789B}" type="presParOf" srcId="{464DA25E-71C9-4C00-9918-0F1EE5A04FC2}" destId="{ED2DA693-C487-4695-9CB2-548DE83F58EB}" srcOrd="0" destOrd="0" presId="urn:microsoft.com/office/officeart/2005/8/layout/hProcess4"/>
    <dgm:cxn modelId="{5CB78020-E6EA-0548-9D54-FECECCC6C7F4}" type="presParOf" srcId="{464DA25E-71C9-4C00-9918-0F1EE5A04FC2}" destId="{96BAFA12-11A5-404D-859A-3682759E89DA}" srcOrd="1" destOrd="0" presId="urn:microsoft.com/office/officeart/2005/8/layout/hProcess4"/>
    <dgm:cxn modelId="{2740AFC2-8B6C-1F40-8504-1A8E73C72117}" type="presParOf" srcId="{464DA25E-71C9-4C00-9918-0F1EE5A04FC2}" destId="{E566C354-1B16-4C54-89DB-7E51A723CCD4}" srcOrd="2" destOrd="0" presId="urn:microsoft.com/office/officeart/2005/8/layout/hProcess4"/>
    <dgm:cxn modelId="{416C8ED6-5E9E-A241-8CA5-0BCEF38DA67B}" type="presParOf" srcId="{464DA25E-71C9-4C00-9918-0F1EE5A04FC2}" destId="{B81232E2-0DEA-4E86-8616-4ECBB762553A}" srcOrd="3" destOrd="0" presId="urn:microsoft.com/office/officeart/2005/8/layout/hProcess4"/>
    <dgm:cxn modelId="{7C3A90D1-7775-204E-AE1B-98D46144EEBA}" type="presParOf" srcId="{464DA25E-71C9-4C00-9918-0F1EE5A04FC2}" destId="{20A61C31-5EFA-45F1-B1CB-7C1EC9E8B78B}" srcOrd="4" destOrd="0" presId="urn:microsoft.com/office/officeart/2005/8/layout/hProcess4"/>
    <dgm:cxn modelId="{D3CD9474-DFF1-4943-8903-ADBD8CBEB808}" type="presParOf" srcId="{D6E48EC4-B088-4C69-9331-A7608E3185BF}" destId="{669F3E2F-ECEB-470A-AC0A-DBCA8F194C57}" srcOrd="1" destOrd="0" presId="urn:microsoft.com/office/officeart/2005/8/layout/hProcess4"/>
    <dgm:cxn modelId="{537D4985-B299-0743-A9BE-C78324A65D0C}" type="presParOf" srcId="{D6E48EC4-B088-4C69-9331-A7608E3185BF}" destId="{9E8BDC54-F865-4177-ADF0-40F9BAB8904B}" srcOrd="2" destOrd="0" presId="urn:microsoft.com/office/officeart/2005/8/layout/hProcess4"/>
    <dgm:cxn modelId="{AFBC0DEC-F6AC-1F43-AEAB-5B73F0BF606C}" type="presParOf" srcId="{9E8BDC54-F865-4177-ADF0-40F9BAB8904B}" destId="{347078D4-28D0-412D-8110-823F02BF058B}" srcOrd="0" destOrd="0" presId="urn:microsoft.com/office/officeart/2005/8/layout/hProcess4"/>
    <dgm:cxn modelId="{08FA0563-7BF2-704E-B06F-3E49FF4EF349}" type="presParOf" srcId="{9E8BDC54-F865-4177-ADF0-40F9BAB8904B}" destId="{ADD20532-F6D6-4FD3-8D05-F11BCF388DF9}" srcOrd="1" destOrd="0" presId="urn:microsoft.com/office/officeart/2005/8/layout/hProcess4"/>
    <dgm:cxn modelId="{4C8EFA37-D207-EA45-84BF-97F3357810C6}" type="presParOf" srcId="{9E8BDC54-F865-4177-ADF0-40F9BAB8904B}" destId="{833BA4CF-D877-4619-9323-0D18D6351F62}" srcOrd="2" destOrd="0" presId="urn:microsoft.com/office/officeart/2005/8/layout/hProcess4"/>
    <dgm:cxn modelId="{CEF46A49-67F9-834D-9BD8-B59D28E940BE}" type="presParOf" srcId="{9E8BDC54-F865-4177-ADF0-40F9BAB8904B}" destId="{C7DFA27B-752E-4ED0-BAF8-CD0563D254DA}" srcOrd="3" destOrd="0" presId="urn:microsoft.com/office/officeart/2005/8/layout/hProcess4"/>
    <dgm:cxn modelId="{BDFDFEF2-5FF1-A643-8C88-3676F68560CB}" type="presParOf" srcId="{9E8BDC54-F865-4177-ADF0-40F9BAB8904B}" destId="{63FB02EC-0B9E-4B8A-89BC-EAC2E18D59D9}" srcOrd="4" destOrd="0" presId="urn:microsoft.com/office/officeart/2005/8/layout/hProcess4"/>
    <dgm:cxn modelId="{782036CC-0D0F-1647-9E52-42834E20E52F}" type="presParOf" srcId="{D6E48EC4-B088-4C69-9331-A7608E3185BF}" destId="{3530ABDA-2F8E-44C2-97B4-5C2A65B67737}" srcOrd="3" destOrd="0" presId="urn:microsoft.com/office/officeart/2005/8/layout/hProcess4"/>
    <dgm:cxn modelId="{0F2A8D1D-A124-F843-BB61-ADCE19AEC144}" type="presParOf" srcId="{D6E48EC4-B088-4C69-9331-A7608E3185BF}" destId="{FA4A024E-C23B-4B93-93FA-B6DE48C033B7}" srcOrd="4" destOrd="0" presId="urn:microsoft.com/office/officeart/2005/8/layout/hProcess4"/>
    <dgm:cxn modelId="{97702AEA-0B4F-354A-AA41-5ECF6F972178}" type="presParOf" srcId="{FA4A024E-C23B-4B93-93FA-B6DE48C033B7}" destId="{0EA05EF4-1963-433C-A5C9-186274D8D469}" srcOrd="0" destOrd="0" presId="urn:microsoft.com/office/officeart/2005/8/layout/hProcess4"/>
    <dgm:cxn modelId="{E6897470-DF61-E24F-BDEA-D062D70C291D}" type="presParOf" srcId="{FA4A024E-C23B-4B93-93FA-B6DE48C033B7}" destId="{3FC2C1B2-53F1-42E7-BC92-3A2549C5F189}" srcOrd="1" destOrd="0" presId="urn:microsoft.com/office/officeart/2005/8/layout/hProcess4"/>
    <dgm:cxn modelId="{00C386FB-8958-4C43-9C47-B9006DD3617F}" type="presParOf" srcId="{FA4A024E-C23B-4B93-93FA-B6DE48C033B7}" destId="{8109B30F-FFD2-4BD2-AB7D-D1A2FF0B0D01}" srcOrd="2" destOrd="0" presId="urn:microsoft.com/office/officeart/2005/8/layout/hProcess4"/>
    <dgm:cxn modelId="{4B2078F9-A784-7549-A415-A499ECCC2F21}" type="presParOf" srcId="{FA4A024E-C23B-4B93-93FA-B6DE48C033B7}" destId="{2449512D-E22A-4E60-AD3B-62047C80DFB5}" srcOrd="3" destOrd="0" presId="urn:microsoft.com/office/officeart/2005/8/layout/hProcess4"/>
    <dgm:cxn modelId="{BFFC825F-0664-D441-B0E2-AF01FDF5B6AB}" type="presParOf" srcId="{FA4A024E-C23B-4B93-93FA-B6DE48C033B7}" destId="{5B7F6AF2-630B-429E-9DA7-8B6728480A4E}"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3" csCatId="accent3" phldr="1"/>
      <dgm:spPr/>
      <dgm:t>
        <a:bodyPr/>
        <a:lstStyle/>
        <a:p>
          <a:endParaRPr lang="en-US"/>
        </a:p>
      </dgm:t>
    </dgm:pt>
    <dgm:pt modelId="{D1E1BC04-8B76-4CA5-8EFB-BCD526094AC9}">
      <dgm:prSet phldrT="[Text]"/>
      <dgm:spPr/>
      <dgm:t>
        <a:bodyPr/>
        <a:lstStyle/>
        <a:p>
          <a:pPr rtl="0"/>
          <a:r>
            <a:rPr lang="en-US" b="0" i="0" u="none" strike="noStrike" cap="none" baseline="0" noProof="0">
              <a:latin typeface="Arial Black"/>
            </a:rPr>
            <a:t>Material Robot</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98690341-FA4E-416D-842F-06868976D109}">
      <dgm:prSet phldrT="[Text]"/>
      <dgm:spPr/>
      <dgm:t>
        <a:bodyPr/>
        <a:lstStyle/>
        <a:p>
          <a:r>
            <a:rPr lang="en-US">
              <a:latin typeface="Arial Black" panose="020B0A04020102020204"/>
            </a:rPr>
            <a:t>Locomotion</a:t>
          </a:r>
          <a:endParaRPr lang="en-US"/>
        </a:p>
      </dgm:t>
    </dgm:pt>
    <dgm:pt modelId="{A1EA6A0C-AD5C-4A3D-B561-924DED44A7BB}" type="parTrans" cxnId="{4FEAD168-A4EB-4934-9EE2-F0AAC32F08E2}">
      <dgm:prSet/>
      <dgm:spPr/>
      <dgm:t>
        <a:bodyPr/>
        <a:lstStyle/>
        <a:p>
          <a:endParaRPr lang="en-US"/>
        </a:p>
      </dgm:t>
    </dgm:pt>
    <dgm:pt modelId="{152C1C78-F76F-446E-8AD2-41B43DE056EC}" type="sibTrans" cxnId="{4FEAD168-A4EB-4934-9EE2-F0AAC32F08E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7762B064-BF8D-4604-AD1D-24C38B597513}">
      <dgm:prSet phldrT="[Text]" phldr="0"/>
      <dgm:spPr/>
      <dgm:t>
        <a:bodyPr/>
        <a:lstStyle/>
        <a:p>
          <a:r>
            <a:rPr lang="en-US">
              <a:latin typeface="Arial Black" panose="020B0A04020102020204"/>
            </a:rPr>
            <a:t>Manipulation</a:t>
          </a:r>
          <a:endParaRPr lang="en-US"/>
        </a:p>
      </dgm:t>
    </dgm:pt>
    <dgm:pt modelId="{41865CA6-104E-4BF1-A62F-97574DD95C1A}" type="parTrans" cxnId="{CB250F20-49E5-4122-B15D-8BBBD5A619D1}">
      <dgm:prSet/>
      <dgm:spPr/>
      <dgm:t>
        <a:bodyPr/>
        <a:lstStyle/>
        <a:p>
          <a:endParaRPr lang="en-US"/>
        </a:p>
      </dgm:t>
    </dgm:pt>
    <dgm:pt modelId="{F243F003-B356-4CD2-B5EB-B35A6CCE6D9B}" type="sibTrans" cxnId="{CB250F20-49E5-4122-B15D-8BBBD5A619D1}">
      <dgm:prSet/>
      <dgm:spPr/>
      <dgm:t>
        <a:bodyPr/>
        <a:lstStyle/>
        <a:p>
          <a:endParaRPr lang="en-US"/>
        </a:p>
      </dgm:t>
    </dgm:pt>
    <dgm:pt modelId="{F43F2B79-410F-4848-A3C4-9A79CA702455}">
      <dgm:prSet phldrT="[Text]"/>
      <dgm:spPr/>
      <dgm:t>
        <a:bodyPr/>
        <a:lstStyle/>
        <a:p>
          <a:pPr rtl="0"/>
          <a:r>
            <a:rPr lang="en-US">
              <a:latin typeface="Arial Black" panose="020B0A04020102020204"/>
            </a:rPr>
            <a:t>Manipulate Package</a:t>
          </a:r>
          <a:endParaRPr lang="en-US"/>
        </a:p>
      </dgm:t>
    </dgm:pt>
    <dgm:pt modelId="{77E9DAB8-85C6-47EE-82BB-0A0BE2CC5C80}" type="parTrans" cxnId="{E45BD705-7126-4A47-A86F-C240877C6774}">
      <dgm:prSet/>
      <dgm:spPr/>
      <dgm:t>
        <a:bodyPr/>
        <a:lstStyle/>
        <a:p>
          <a:endParaRPr lang="en-US"/>
        </a:p>
      </dgm:t>
    </dgm:pt>
    <dgm:pt modelId="{19D4AED4-B2F6-4E64-B421-011FE7B9BF60}" type="sibTrans" cxnId="{E45BD705-7126-4A47-A86F-C240877C6774}">
      <dgm:prSet/>
      <dgm:spPr/>
      <dgm:t>
        <a:bodyPr/>
        <a:lstStyle/>
        <a:p>
          <a:endParaRPr lang="en-US"/>
        </a:p>
      </dgm:t>
    </dgm:pt>
    <dgm:pt modelId="{EA881707-D27F-4843-839E-82FF48188FA9}">
      <dgm:prSet phldr="0"/>
      <dgm:spPr/>
      <dgm:t>
        <a:bodyPr/>
        <a:lstStyle/>
        <a:p>
          <a:r>
            <a:rPr lang="en-US">
              <a:latin typeface="Arial Black" panose="020B0A04020102020204"/>
            </a:rPr>
            <a:t>Navigation</a:t>
          </a:r>
        </a:p>
      </dgm:t>
    </dgm:pt>
    <dgm:pt modelId="{44387E6A-6F6B-4D92-9EA5-3D6E7467B343}" type="parTrans" cxnId="{E570310F-9E04-4E20-B226-373D1796124B}">
      <dgm:prSet/>
      <dgm:spPr/>
    </dgm:pt>
    <dgm:pt modelId="{E640064E-164A-48A6-AE4F-732D85A7A04D}" type="sibTrans" cxnId="{E570310F-9E04-4E20-B226-373D1796124B}">
      <dgm:prSet/>
      <dgm:spPr/>
    </dgm:pt>
    <dgm:pt modelId="{00CBBA49-20AD-435D-9176-A434315BB22D}">
      <dgm:prSet phldr="0"/>
      <dgm:spPr/>
      <dgm:t>
        <a:bodyPr/>
        <a:lstStyle/>
        <a:p>
          <a:pPr rtl="0"/>
          <a:r>
            <a:rPr lang="en-US">
              <a:latin typeface="Arial Black" panose="020B0A04020102020204"/>
            </a:rPr>
            <a:t>Hold Package</a:t>
          </a:r>
        </a:p>
      </dgm:t>
    </dgm:pt>
    <dgm:pt modelId="{FA444F2D-5472-4879-B352-27124D14BC51}" type="parTrans" cxnId="{B4F50BF3-AAFF-42E9-AA31-08AFCEA9910F}">
      <dgm:prSet/>
      <dgm:spPr/>
    </dgm:pt>
    <dgm:pt modelId="{DDC608CA-9475-48F1-9038-2CE0C9CF2C37}" type="sibTrans" cxnId="{B4F50BF3-AAFF-42E9-AA31-08AFCEA9910F}">
      <dgm:prSet/>
      <dgm:spPr/>
    </dgm:pt>
    <dgm:pt modelId="{425DDCAA-8300-4847-97E7-0D6C496EB022}">
      <dgm:prSet phldr="0"/>
      <dgm:spPr/>
      <dgm:t>
        <a:bodyPr/>
        <a:lstStyle/>
        <a:p>
          <a:pPr rtl="0"/>
          <a:r>
            <a:rPr lang="en-US">
              <a:latin typeface="Arial Black" panose="020B0A04020102020204"/>
            </a:rPr>
            <a:t>Track Inventory</a:t>
          </a:r>
        </a:p>
      </dgm:t>
    </dgm:pt>
    <dgm:pt modelId="{5E082376-A410-445E-99E1-01ECEA0039A6}" type="parTrans" cxnId="{E0B3B75D-E3F6-4178-9620-5FD1D3B1F678}">
      <dgm:prSet/>
      <dgm:spPr/>
    </dgm:pt>
    <dgm:pt modelId="{96711B96-5D4B-4731-A80A-A53E9D1299E2}" type="sibTrans" cxnId="{E0B3B75D-E3F6-4178-9620-5FD1D3B1F678}">
      <dgm:prSet/>
      <dgm:spPr/>
    </dgm:pt>
    <dgm:pt modelId="{0A5C1943-75A0-4030-9D78-1EA0E8960143}">
      <dgm:prSet phldr="0"/>
      <dgm:spPr/>
      <dgm:t>
        <a:bodyPr/>
        <a:lstStyle/>
        <a:p>
          <a:pPr rtl="0"/>
          <a:r>
            <a:rPr lang="en-US" err="1">
              <a:latin typeface="Arial Black" panose="020B0A04020102020204"/>
            </a:rPr>
            <a:t>Manuever</a:t>
          </a:r>
          <a:r>
            <a:rPr lang="en-US">
              <a:latin typeface="Arial Black" panose="020B0A04020102020204"/>
            </a:rPr>
            <a:t> Without Collision</a:t>
          </a:r>
        </a:p>
      </dgm:t>
    </dgm:pt>
    <dgm:pt modelId="{8561A742-3DF7-419B-A097-6D52AA184C8A}" type="parTrans" cxnId="{9637E0F6-C7A3-4A59-8DF8-D67DC0870FD9}">
      <dgm:prSet/>
      <dgm:spPr/>
    </dgm:pt>
    <dgm:pt modelId="{B4C1C375-8AF5-4592-AA26-26E37A3E5C4F}" type="sibTrans" cxnId="{9637E0F6-C7A3-4A59-8DF8-D67DC0870FD9}">
      <dgm:prSet/>
      <dgm:spPr/>
    </dgm:pt>
    <dgm:pt modelId="{78F930F6-A149-45BB-A5B8-EB76234CE7BA}"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1AD993A6-6190-48CD-89F5-09952B524540}" type="pres">
      <dgm:prSet presAssocID="{D1E1BC04-8B76-4CA5-8EFB-BCD526094AC9}" presName="hierRoot1" presStyleCnt="0"/>
      <dgm:spPr/>
    </dgm:pt>
    <dgm:pt modelId="{44F634F4-5ABD-4C78-ACB5-A1506A41AB9A}" type="pres">
      <dgm:prSet presAssocID="{D1E1BC04-8B76-4CA5-8EFB-BCD526094AC9}" presName="composite" presStyleCnt="0"/>
      <dgm:spPr/>
    </dgm:pt>
    <dgm:pt modelId="{EA31FF58-4E5E-4BBA-8B78-1A608D01C92D}" type="pres">
      <dgm:prSet presAssocID="{D1E1BC04-8B76-4CA5-8EFB-BCD526094AC9}" presName="background" presStyleLbl="node0" presStyleIdx="0" presStyleCnt="1"/>
      <dgm:spPr/>
    </dgm:pt>
    <dgm:pt modelId="{0DFB7ED2-25DF-4F82-8971-8A033E2AD0A2}" type="pres">
      <dgm:prSet presAssocID="{D1E1BC04-8B76-4CA5-8EFB-BCD526094AC9}" presName="text" presStyleLbl="fgAcc0" presStyleIdx="0" presStyleCnt="1">
        <dgm:presLayoutVars>
          <dgm:chPref val="3"/>
        </dgm:presLayoutVars>
      </dgm:prSet>
      <dgm:spPr/>
      <dgm:t>
        <a:bodyPr/>
        <a:lstStyle/>
        <a:p>
          <a:endParaRPr lang="en-US"/>
        </a:p>
      </dgm:t>
    </dgm:pt>
    <dgm:pt modelId="{8D479CE9-89D5-40CE-BC3D-32A71E72CD04}" type="pres">
      <dgm:prSet presAssocID="{D1E1BC04-8B76-4CA5-8EFB-BCD526094AC9}" presName="hierChild2" presStyleCnt="0"/>
      <dgm:spPr/>
    </dgm:pt>
    <dgm:pt modelId="{D562EB9A-4B1A-403D-9F62-B6C2D07935ED}" type="pres">
      <dgm:prSet presAssocID="{A1EA6A0C-AD5C-4A3D-B561-924DED44A7BB}" presName="Name10" presStyleLbl="parChTrans1D2" presStyleIdx="0" presStyleCnt="3"/>
      <dgm:spPr/>
      <dgm:t>
        <a:bodyPr/>
        <a:lstStyle/>
        <a:p>
          <a:endParaRPr lang="en-US"/>
        </a:p>
      </dgm:t>
    </dgm:pt>
    <dgm:pt modelId="{F25ADAE8-35BB-4151-BD0D-EC57910B109B}" type="pres">
      <dgm:prSet presAssocID="{98690341-FA4E-416D-842F-06868976D109}" presName="hierRoot2" presStyleCnt="0"/>
      <dgm:spPr/>
    </dgm:pt>
    <dgm:pt modelId="{33790C50-DEB7-42CA-9C9D-8D3B0E677993}" type="pres">
      <dgm:prSet presAssocID="{98690341-FA4E-416D-842F-06868976D109}" presName="composite2" presStyleCnt="0"/>
      <dgm:spPr/>
    </dgm:pt>
    <dgm:pt modelId="{0C686C7A-14E8-49FA-8AB1-A04D5716A279}" type="pres">
      <dgm:prSet presAssocID="{98690341-FA4E-416D-842F-06868976D109}" presName="background2" presStyleLbl="node2" presStyleIdx="0" presStyleCnt="3"/>
      <dgm:spPr/>
    </dgm:pt>
    <dgm:pt modelId="{1DFF058D-9716-4AA3-986F-40F4675FF9E5}" type="pres">
      <dgm:prSet presAssocID="{98690341-FA4E-416D-842F-06868976D109}" presName="text2" presStyleLbl="fgAcc2" presStyleIdx="0" presStyleCnt="3">
        <dgm:presLayoutVars>
          <dgm:chPref val="3"/>
        </dgm:presLayoutVars>
      </dgm:prSet>
      <dgm:spPr/>
      <dgm:t>
        <a:bodyPr/>
        <a:lstStyle/>
        <a:p>
          <a:endParaRPr lang="en-US"/>
        </a:p>
      </dgm:t>
    </dgm:pt>
    <dgm:pt modelId="{21CF8E59-2F49-46D5-9B6E-1AADE5D6F744}" type="pres">
      <dgm:prSet presAssocID="{98690341-FA4E-416D-842F-06868976D109}" presName="hierChild3" presStyleCnt="0"/>
      <dgm:spPr/>
    </dgm:pt>
    <dgm:pt modelId="{E0329547-75AD-4F7C-9A3C-95E8EA37D17E}" type="pres">
      <dgm:prSet presAssocID="{1D1EA6E6-C1AA-4A41-B434-D87389852576}" presName="Name17" presStyleLbl="parChTrans1D3" presStyleIdx="0" presStyleCnt="6"/>
      <dgm:spPr/>
      <dgm:t>
        <a:bodyPr/>
        <a:lstStyle/>
        <a:p>
          <a:endParaRPr lang="en-US"/>
        </a:p>
      </dgm:t>
    </dgm:pt>
    <dgm:pt modelId="{C5807501-B444-492C-A158-8453CEE862FF}" type="pres">
      <dgm:prSet presAssocID="{78DFD2A4-431D-43AB-9AB7-7988D42D6122}" presName="hierRoot3" presStyleCnt="0"/>
      <dgm:spPr/>
    </dgm:pt>
    <dgm:pt modelId="{14A9250B-B275-4B6C-AC93-491A67DFA738}" type="pres">
      <dgm:prSet presAssocID="{78DFD2A4-431D-43AB-9AB7-7988D42D6122}" presName="composite3" presStyleCnt="0"/>
      <dgm:spPr/>
    </dgm:pt>
    <dgm:pt modelId="{E54D9457-F0BF-47E2-AD8D-C1FA09F392BF}" type="pres">
      <dgm:prSet presAssocID="{78DFD2A4-431D-43AB-9AB7-7988D42D6122}" presName="background3" presStyleLbl="node3" presStyleIdx="0" presStyleCnt="6"/>
      <dgm:spPr/>
    </dgm:pt>
    <dgm:pt modelId="{FE19927A-875E-4441-8E22-1183CD940E32}" type="pres">
      <dgm:prSet presAssocID="{78DFD2A4-431D-43AB-9AB7-7988D42D6122}" presName="text3" presStyleLbl="fgAcc3" presStyleIdx="0" presStyleCnt="6">
        <dgm:presLayoutVars>
          <dgm:chPref val="3"/>
        </dgm:presLayoutVars>
      </dgm:prSet>
      <dgm:spPr/>
      <dgm:t>
        <a:bodyPr/>
        <a:lstStyle/>
        <a:p>
          <a:endParaRPr lang="en-US"/>
        </a:p>
      </dgm:t>
    </dgm:pt>
    <dgm:pt modelId="{4C01A74E-F6D3-4D99-BD42-189A942EF4EC}" type="pres">
      <dgm:prSet presAssocID="{78DFD2A4-431D-43AB-9AB7-7988D42D6122}" presName="hierChild4" presStyleCnt="0"/>
      <dgm:spPr/>
    </dgm:pt>
    <dgm:pt modelId="{28D84734-0111-4967-A293-92C76974550B}" type="pres">
      <dgm:prSet presAssocID="{84063659-E76A-4A15-809E-45B6C6781A27}" presName="Name17" presStyleLbl="parChTrans1D3" presStyleIdx="1" presStyleCnt="6"/>
      <dgm:spPr/>
      <dgm:t>
        <a:bodyPr/>
        <a:lstStyle/>
        <a:p>
          <a:endParaRPr lang="en-US"/>
        </a:p>
      </dgm:t>
    </dgm:pt>
    <dgm:pt modelId="{DE0A7392-1F68-467E-B80A-10B013A2A368}" type="pres">
      <dgm:prSet presAssocID="{F4D2F4CF-A2D1-46D0-ABD8-85956BB80920}" presName="hierRoot3" presStyleCnt="0"/>
      <dgm:spPr/>
    </dgm:pt>
    <dgm:pt modelId="{332BB054-3CB8-4DDA-8AF9-FD4833B701C0}" type="pres">
      <dgm:prSet presAssocID="{F4D2F4CF-A2D1-46D0-ABD8-85956BB80920}" presName="composite3" presStyleCnt="0"/>
      <dgm:spPr/>
    </dgm:pt>
    <dgm:pt modelId="{B4C0D273-2035-4610-B144-6FD035129793}" type="pres">
      <dgm:prSet presAssocID="{F4D2F4CF-A2D1-46D0-ABD8-85956BB80920}" presName="background3" presStyleLbl="node3" presStyleIdx="1" presStyleCnt="6"/>
      <dgm:spPr/>
    </dgm:pt>
    <dgm:pt modelId="{39FAE43B-AC74-44D7-B2E5-A277920C31AE}" type="pres">
      <dgm:prSet presAssocID="{F4D2F4CF-A2D1-46D0-ABD8-85956BB80920}" presName="text3" presStyleLbl="fgAcc3" presStyleIdx="1" presStyleCnt="6">
        <dgm:presLayoutVars>
          <dgm:chPref val="3"/>
        </dgm:presLayoutVars>
      </dgm:prSet>
      <dgm:spPr/>
      <dgm:t>
        <a:bodyPr/>
        <a:lstStyle/>
        <a:p>
          <a:endParaRPr lang="en-US"/>
        </a:p>
      </dgm:t>
    </dgm:pt>
    <dgm:pt modelId="{C9B7FEEC-67DF-4220-850F-4C60D192C4A7}" type="pres">
      <dgm:prSet presAssocID="{F4D2F4CF-A2D1-46D0-ABD8-85956BB80920}" presName="hierChild4" presStyleCnt="0"/>
      <dgm:spPr/>
    </dgm:pt>
    <dgm:pt modelId="{1B20BF4E-A196-44B6-846A-B86C10376901}" type="pres">
      <dgm:prSet presAssocID="{41865CA6-104E-4BF1-A62F-97574DD95C1A}" presName="Name10" presStyleLbl="parChTrans1D2" presStyleIdx="1" presStyleCnt="3"/>
      <dgm:spPr/>
      <dgm:t>
        <a:bodyPr/>
        <a:lstStyle/>
        <a:p>
          <a:endParaRPr lang="en-US"/>
        </a:p>
      </dgm:t>
    </dgm:pt>
    <dgm:pt modelId="{E42429A6-7135-485F-8CAB-3D4692525C90}" type="pres">
      <dgm:prSet presAssocID="{7762B064-BF8D-4604-AD1D-24C38B597513}" presName="hierRoot2" presStyleCnt="0"/>
      <dgm:spPr/>
    </dgm:pt>
    <dgm:pt modelId="{D598A368-5F7B-41B4-AE77-D67B231A0BA9}" type="pres">
      <dgm:prSet presAssocID="{7762B064-BF8D-4604-AD1D-24C38B597513}" presName="composite2" presStyleCnt="0"/>
      <dgm:spPr/>
    </dgm:pt>
    <dgm:pt modelId="{3D7A0DC0-744F-4A33-9604-C51AE863DB69}" type="pres">
      <dgm:prSet presAssocID="{7762B064-BF8D-4604-AD1D-24C38B597513}" presName="background2" presStyleLbl="node2" presStyleIdx="1" presStyleCnt="3"/>
      <dgm:spPr/>
    </dgm:pt>
    <dgm:pt modelId="{FB8CCFDC-6E68-470B-9D44-04CD12B56DB2}" type="pres">
      <dgm:prSet presAssocID="{7762B064-BF8D-4604-AD1D-24C38B597513}" presName="text2" presStyleLbl="fgAcc2" presStyleIdx="1" presStyleCnt="3">
        <dgm:presLayoutVars>
          <dgm:chPref val="3"/>
        </dgm:presLayoutVars>
      </dgm:prSet>
      <dgm:spPr/>
      <dgm:t>
        <a:bodyPr/>
        <a:lstStyle/>
        <a:p>
          <a:endParaRPr lang="en-US"/>
        </a:p>
      </dgm:t>
    </dgm:pt>
    <dgm:pt modelId="{675FB847-8133-410B-9DD0-0D6010AD0E14}" type="pres">
      <dgm:prSet presAssocID="{7762B064-BF8D-4604-AD1D-24C38B597513}" presName="hierChild3" presStyleCnt="0"/>
      <dgm:spPr/>
    </dgm:pt>
    <dgm:pt modelId="{DDACC7EB-BC4C-4949-884F-045C379D1B2F}" type="pres">
      <dgm:prSet presAssocID="{77E9DAB8-85C6-47EE-82BB-0A0BE2CC5C80}" presName="Name17" presStyleLbl="parChTrans1D3" presStyleIdx="2" presStyleCnt="6"/>
      <dgm:spPr/>
      <dgm:t>
        <a:bodyPr/>
        <a:lstStyle/>
        <a:p>
          <a:endParaRPr lang="en-US"/>
        </a:p>
      </dgm:t>
    </dgm:pt>
    <dgm:pt modelId="{182DAC38-73D5-4AAC-B482-49F573C0FC96}" type="pres">
      <dgm:prSet presAssocID="{F43F2B79-410F-4848-A3C4-9A79CA702455}" presName="hierRoot3" presStyleCnt="0"/>
      <dgm:spPr/>
    </dgm:pt>
    <dgm:pt modelId="{CB7B6117-CDD9-4C9F-9497-D4437B2CFE18}" type="pres">
      <dgm:prSet presAssocID="{F43F2B79-410F-4848-A3C4-9A79CA702455}" presName="composite3" presStyleCnt="0"/>
      <dgm:spPr/>
    </dgm:pt>
    <dgm:pt modelId="{D2906D5B-28F7-46A4-9DE1-9DFE721F65B8}" type="pres">
      <dgm:prSet presAssocID="{F43F2B79-410F-4848-A3C4-9A79CA702455}" presName="background3" presStyleLbl="node3" presStyleIdx="2" presStyleCnt="6"/>
      <dgm:spPr/>
    </dgm:pt>
    <dgm:pt modelId="{C99B4934-4FC7-4CF2-ABF6-28EB7B2510E1}" type="pres">
      <dgm:prSet presAssocID="{F43F2B79-410F-4848-A3C4-9A79CA702455}" presName="text3" presStyleLbl="fgAcc3" presStyleIdx="2" presStyleCnt="6">
        <dgm:presLayoutVars>
          <dgm:chPref val="3"/>
        </dgm:presLayoutVars>
      </dgm:prSet>
      <dgm:spPr/>
      <dgm:t>
        <a:bodyPr/>
        <a:lstStyle/>
        <a:p>
          <a:endParaRPr lang="en-US"/>
        </a:p>
      </dgm:t>
    </dgm:pt>
    <dgm:pt modelId="{5F248E37-21EC-4483-95B0-3E135817388F}" type="pres">
      <dgm:prSet presAssocID="{F43F2B79-410F-4848-A3C4-9A79CA702455}" presName="hierChild4" presStyleCnt="0"/>
      <dgm:spPr/>
    </dgm:pt>
    <dgm:pt modelId="{45D1160C-793A-4836-AE9A-7D31767AECB4}" type="pres">
      <dgm:prSet presAssocID="{FA444F2D-5472-4879-B352-27124D14BC51}" presName="Name17" presStyleLbl="parChTrans1D3" presStyleIdx="3" presStyleCnt="6"/>
      <dgm:spPr/>
    </dgm:pt>
    <dgm:pt modelId="{E66A0D78-1D77-43F3-8460-74E89D3B1475}" type="pres">
      <dgm:prSet presAssocID="{00CBBA49-20AD-435D-9176-A434315BB22D}" presName="hierRoot3" presStyleCnt="0"/>
      <dgm:spPr/>
    </dgm:pt>
    <dgm:pt modelId="{F1F95A10-6F18-4DB1-BA87-94734F29E54A}" type="pres">
      <dgm:prSet presAssocID="{00CBBA49-20AD-435D-9176-A434315BB22D}" presName="composite3" presStyleCnt="0"/>
      <dgm:spPr/>
    </dgm:pt>
    <dgm:pt modelId="{29AF77EE-237E-4A65-8899-48E70973AD97}" type="pres">
      <dgm:prSet presAssocID="{00CBBA49-20AD-435D-9176-A434315BB22D}" presName="background3" presStyleLbl="node3" presStyleIdx="3" presStyleCnt="6"/>
      <dgm:spPr/>
    </dgm:pt>
    <dgm:pt modelId="{57A6FFE3-D8D5-46DA-B0F3-E6FCD55B0ECC}" type="pres">
      <dgm:prSet presAssocID="{00CBBA49-20AD-435D-9176-A434315BB22D}" presName="text3" presStyleLbl="fgAcc3" presStyleIdx="3" presStyleCnt="6">
        <dgm:presLayoutVars>
          <dgm:chPref val="3"/>
        </dgm:presLayoutVars>
      </dgm:prSet>
      <dgm:spPr/>
      <dgm:t>
        <a:bodyPr/>
        <a:lstStyle/>
        <a:p>
          <a:endParaRPr lang="en-US"/>
        </a:p>
      </dgm:t>
    </dgm:pt>
    <dgm:pt modelId="{6F076B8B-D252-4B80-921B-D3CA000C8807}" type="pres">
      <dgm:prSet presAssocID="{00CBBA49-20AD-435D-9176-A434315BB22D}" presName="hierChild4" presStyleCnt="0"/>
      <dgm:spPr/>
    </dgm:pt>
    <dgm:pt modelId="{6A91350F-FA75-4A56-A07F-961C6BAA4451}" type="pres">
      <dgm:prSet presAssocID="{44387E6A-6F6B-4D92-9EA5-3D6E7467B343}" presName="Name10" presStyleLbl="parChTrans1D2" presStyleIdx="2" presStyleCnt="3"/>
      <dgm:spPr/>
    </dgm:pt>
    <dgm:pt modelId="{E8A7EDD3-AACB-45BD-B804-64EFF5E257F7}" type="pres">
      <dgm:prSet presAssocID="{EA881707-D27F-4843-839E-82FF48188FA9}" presName="hierRoot2" presStyleCnt="0"/>
      <dgm:spPr/>
    </dgm:pt>
    <dgm:pt modelId="{F566A27D-2D42-4940-B3B8-AE28578F718F}" type="pres">
      <dgm:prSet presAssocID="{EA881707-D27F-4843-839E-82FF48188FA9}" presName="composite2" presStyleCnt="0"/>
      <dgm:spPr/>
    </dgm:pt>
    <dgm:pt modelId="{B159E493-EE19-487C-8A8C-ED3BB5C151DD}" type="pres">
      <dgm:prSet presAssocID="{EA881707-D27F-4843-839E-82FF48188FA9}" presName="background2" presStyleLbl="node2" presStyleIdx="2" presStyleCnt="3"/>
      <dgm:spPr/>
    </dgm:pt>
    <dgm:pt modelId="{7FCD5FB4-9265-4F59-963C-EBFEC9492B3A}" type="pres">
      <dgm:prSet presAssocID="{EA881707-D27F-4843-839E-82FF48188FA9}" presName="text2" presStyleLbl="fgAcc2" presStyleIdx="2" presStyleCnt="3">
        <dgm:presLayoutVars>
          <dgm:chPref val="3"/>
        </dgm:presLayoutVars>
      </dgm:prSet>
      <dgm:spPr/>
      <dgm:t>
        <a:bodyPr/>
        <a:lstStyle/>
        <a:p>
          <a:endParaRPr lang="en-US"/>
        </a:p>
      </dgm:t>
    </dgm:pt>
    <dgm:pt modelId="{EC6248AF-B391-4D1C-A3F4-C35296E05EEC}" type="pres">
      <dgm:prSet presAssocID="{EA881707-D27F-4843-839E-82FF48188FA9}" presName="hierChild3" presStyleCnt="0"/>
      <dgm:spPr/>
    </dgm:pt>
    <dgm:pt modelId="{C0F61B12-1621-46DB-BFDD-B0939EBD966B}" type="pres">
      <dgm:prSet presAssocID="{5E082376-A410-445E-99E1-01ECEA0039A6}" presName="Name17" presStyleLbl="parChTrans1D3" presStyleIdx="4" presStyleCnt="6"/>
      <dgm:spPr/>
    </dgm:pt>
    <dgm:pt modelId="{664237EA-0EFF-4E83-B3EF-85C570B79E45}" type="pres">
      <dgm:prSet presAssocID="{425DDCAA-8300-4847-97E7-0D6C496EB022}" presName="hierRoot3" presStyleCnt="0"/>
      <dgm:spPr/>
    </dgm:pt>
    <dgm:pt modelId="{E55A55A5-2029-4AD9-94F6-60F818BD44EB}" type="pres">
      <dgm:prSet presAssocID="{425DDCAA-8300-4847-97E7-0D6C496EB022}" presName="composite3" presStyleCnt="0"/>
      <dgm:spPr/>
    </dgm:pt>
    <dgm:pt modelId="{6EB4EA25-3435-4A79-9517-4396560B5494}" type="pres">
      <dgm:prSet presAssocID="{425DDCAA-8300-4847-97E7-0D6C496EB022}" presName="background3" presStyleLbl="node3" presStyleIdx="4" presStyleCnt="6"/>
      <dgm:spPr/>
    </dgm:pt>
    <dgm:pt modelId="{F86A7A9E-A378-423B-9B05-3D5E6743A489}" type="pres">
      <dgm:prSet presAssocID="{425DDCAA-8300-4847-97E7-0D6C496EB022}" presName="text3" presStyleLbl="fgAcc3" presStyleIdx="4" presStyleCnt="6">
        <dgm:presLayoutVars>
          <dgm:chPref val="3"/>
        </dgm:presLayoutVars>
      </dgm:prSet>
      <dgm:spPr/>
      <dgm:t>
        <a:bodyPr/>
        <a:lstStyle/>
        <a:p>
          <a:endParaRPr lang="en-US"/>
        </a:p>
      </dgm:t>
    </dgm:pt>
    <dgm:pt modelId="{EAB80402-2BF8-45E8-8080-D00CFBC72DF5}" type="pres">
      <dgm:prSet presAssocID="{425DDCAA-8300-4847-97E7-0D6C496EB022}" presName="hierChild4" presStyleCnt="0"/>
      <dgm:spPr/>
    </dgm:pt>
    <dgm:pt modelId="{10E4CCCE-CF3B-4E59-ABBF-2ED7985730E7}" type="pres">
      <dgm:prSet presAssocID="{8561A742-3DF7-419B-A097-6D52AA184C8A}" presName="Name17" presStyleLbl="parChTrans1D3" presStyleIdx="5" presStyleCnt="6"/>
      <dgm:spPr/>
    </dgm:pt>
    <dgm:pt modelId="{4FF7F09C-EAFD-4F2C-B1AB-815B62A4AF77}" type="pres">
      <dgm:prSet presAssocID="{0A5C1943-75A0-4030-9D78-1EA0E8960143}" presName="hierRoot3" presStyleCnt="0"/>
      <dgm:spPr/>
    </dgm:pt>
    <dgm:pt modelId="{4C0BE6A4-7F5E-4E2A-B575-1F298E6FCDBA}" type="pres">
      <dgm:prSet presAssocID="{0A5C1943-75A0-4030-9D78-1EA0E8960143}" presName="composite3" presStyleCnt="0"/>
      <dgm:spPr/>
    </dgm:pt>
    <dgm:pt modelId="{297FDBB4-901D-48DD-8B67-A90A86860C97}" type="pres">
      <dgm:prSet presAssocID="{0A5C1943-75A0-4030-9D78-1EA0E8960143}" presName="background3" presStyleLbl="node3" presStyleIdx="5" presStyleCnt="6"/>
      <dgm:spPr/>
    </dgm:pt>
    <dgm:pt modelId="{8AB116F5-0BFB-4EC7-A832-F5EE4A7B82BD}" type="pres">
      <dgm:prSet presAssocID="{0A5C1943-75A0-4030-9D78-1EA0E8960143}" presName="text3" presStyleLbl="fgAcc3" presStyleIdx="5" presStyleCnt="6">
        <dgm:presLayoutVars>
          <dgm:chPref val="3"/>
        </dgm:presLayoutVars>
      </dgm:prSet>
      <dgm:spPr/>
      <dgm:t>
        <a:bodyPr/>
        <a:lstStyle/>
        <a:p>
          <a:endParaRPr lang="en-US"/>
        </a:p>
      </dgm:t>
    </dgm:pt>
    <dgm:pt modelId="{3F0E8543-6B0C-47FD-B31A-7C6EA963FE58}" type="pres">
      <dgm:prSet presAssocID="{0A5C1943-75A0-4030-9D78-1EA0E8960143}" presName="hierChild4" presStyleCnt="0"/>
      <dgm:spPr/>
    </dgm:pt>
  </dgm:ptLst>
  <dgm:cxnLst>
    <dgm:cxn modelId="{C8E7200A-9247-449C-B585-A03DB2AED72B}" type="presOf" srcId="{5E082376-A410-445E-99E1-01ECEA0039A6}" destId="{C0F61B12-1621-46DB-BFDD-B0939EBD966B}" srcOrd="0" destOrd="0" presId="urn:microsoft.com/office/officeart/2005/8/layout/hierarchy1"/>
    <dgm:cxn modelId="{857825BF-AEA3-482F-AC74-7587D834A540}" type="presOf" srcId="{44387E6A-6F6B-4D92-9EA5-3D6E7467B343}" destId="{6A91350F-FA75-4A56-A07F-961C6BAA4451}" srcOrd="0" destOrd="0" presId="urn:microsoft.com/office/officeart/2005/8/layout/hierarchy1"/>
    <dgm:cxn modelId="{6CB80BA4-15F8-4863-84D5-3777AA9B37B7}" type="presOf" srcId="{EA881707-D27F-4843-839E-82FF48188FA9}" destId="{7FCD5FB4-9265-4F59-963C-EBFEC9492B3A}" srcOrd="0" destOrd="0" presId="urn:microsoft.com/office/officeart/2005/8/layout/hierarchy1"/>
    <dgm:cxn modelId="{9A4EF5A2-0B3E-4CE0-B940-D395DCBE472C}" type="presOf" srcId="{7762B064-BF8D-4604-AD1D-24C38B597513}" destId="{FB8CCFDC-6E68-470B-9D44-04CD12B56DB2}" srcOrd="0" destOrd="0" presId="urn:microsoft.com/office/officeart/2005/8/layout/hierarchy1"/>
    <dgm:cxn modelId="{E0B3B75D-E3F6-4178-9620-5FD1D3B1F678}" srcId="{EA881707-D27F-4843-839E-82FF48188FA9}" destId="{425DDCAA-8300-4847-97E7-0D6C496EB022}" srcOrd="0" destOrd="0" parTransId="{5E082376-A410-445E-99E1-01ECEA0039A6}" sibTransId="{96711B96-5D4B-4731-A80A-A53E9D1299E2}"/>
    <dgm:cxn modelId="{4FEAD168-A4EB-4934-9EE2-F0AAC32F08E2}" srcId="{D1E1BC04-8B76-4CA5-8EFB-BCD526094AC9}" destId="{98690341-FA4E-416D-842F-06868976D109}" srcOrd="0" destOrd="0" parTransId="{A1EA6A0C-AD5C-4A3D-B561-924DED44A7BB}" sibTransId="{152C1C78-F76F-446E-8AD2-41B43DE056EC}"/>
    <dgm:cxn modelId="{B4F50BF3-AAFF-42E9-AA31-08AFCEA9910F}" srcId="{7762B064-BF8D-4604-AD1D-24C38B597513}" destId="{00CBBA49-20AD-435D-9176-A434315BB22D}" srcOrd="1" destOrd="0" parTransId="{FA444F2D-5472-4879-B352-27124D14BC51}" sibTransId="{DDC608CA-9475-48F1-9038-2CE0C9CF2C37}"/>
    <dgm:cxn modelId="{D1C11772-E087-4399-9416-10C59E2BB119}" type="presOf" srcId="{00CBBA49-20AD-435D-9176-A434315BB22D}" destId="{57A6FFE3-D8D5-46DA-B0F3-E6FCD55B0ECC}" srcOrd="0" destOrd="0" presId="urn:microsoft.com/office/officeart/2005/8/layout/hierarchy1"/>
    <dgm:cxn modelId="{CB250F20-49E5-4122-B15D-8BBBD5A619D1}" srcId="{D1E1BC04-8B76-4CA5-8EFB-BCD526094AC9}" destId="{7762B064-BF8D-4604-AD1D-24C38B597513}" srcOrd="1" destOrd="0" parTransId="{41865CA6-104E-4BF1-A62F-97574DD95C1A}" sibTransId="{F243F003-B356-4CD2-B5EB-B35A6CCE6D9B}"/>
    <dgm:cxn modelId="{E8B87B46-A2E0-42E8-8BD3-CDC625B7D632}" srcId="{F7BF381D-7BCE-43C0-B39C-7B3CB80C684D}" destId="{D1E1BC04-8B76-4CA5-8EFB-BCD526094AC9}" srcOrd="0" destOrd="0" parTransId="{0F38FA9B-2DCA-416B-97A5-596BBFDF4442}" sibTransId="{08FB9A6A-C3CA-4C4E-B407-B04907E5A9D6}"/>
    <dgm:cxn modelId="{78ABFF14-CEE8-402D-8CB7-89F9A7F88521}" type="presOf" srcId="{F43F2B79-410F-4848-A3C4-9A79CA702455}" destId="{C99B4934-4FC7-4CF2-ABF6-28EB7B2510E1}" srcOrd="0" destOrd="0" presId="urn:microsoft.com/office/officeart/2005/8/layout/hierarchy1"/>
    <dgm:cxn modelId="{9637E0F6-C7A3-4A59-8DF8-D67DC0870FD9}" srcId="{EA881707-D27F-4843-839E-82FF48188FA9}" destId="{0A5C1943-75A0-4030-9D78-1EA0E8960143}" srcOrd="1" destOrd="0" parTransId="{8561A742-3DF7-419B-A097-6D52AA184C8A}" sibTransId="{B4C1C375-8AF5-4592-AA26-26E37A3E5C4F}"/>
    <dgm:cxn modelId="{B4A268BF-385A-4749-BBB3-BA341AD4856E}" type="presOf" srcId="{41865CA6-104E-4BF1-A62F-97574DD95C1A}" destId="{1B20BF4E-A196-44B6-846A-B86C10376901}" srcOrd="0" destOrd="0" presId="urn:microsoft.com/office/officeart/2005/8/layout/hierarchy1"/>
    <dgm:cxn modelId="{58A4FFE4-A460-43F1-842A-7C912D5BACD2}" type="presOf" srcId="{84063659-E76A-4A15-809E-45B6C6781A27}" destId="{28D84734-0111-4967-A293-92C76974550B}" srcOrd="0" destOrd="0" presId="urn:microsoft.com/office/officeart/2005/8/layout/hierarchy1"/>
    <dgm:cxn modelId="{FA77FCFF-2E5B-40B7-B075-74CADF39776D}" type="presOf" srcId="{0A5C1943-75A0-4030-9D78-1EA0E8960143}" destId="{8AB116F5-0BFB-4EC7-A832-F5EE4A7B82BD}" srcOrd="0" destOrd="0" presId="urn:microsoft.com/office/officeart/2005/8/layout/hierarchy1"/>
    <dgm:cxn modelId="{D8EEA28E-01B2-44B0-9BFC-DD5D8A5E9760}" type="presOf" srcId="{F4D2F4CF-A2D1-46D0-ABD8-85956BB80920}" destId="{39FAE43B-AC74-44D7-B2E5-A277920C31AE}" srcOrd="0" destOrd="0" presId="urn:microsoft.com/office/officeart/2005/8/layout/hierarchy1"/>
    <dgm:cxn modelId="{55315E3A-C17B-4BD3-96A4-D5BA127AE045}" type="presOf" srcId="{77E9DAB8-85C6-47EE-82BB-0A0BE2CC5C80}" destId="{DDACC7EB-BC4C-4949-884F-045C379D1B2F}" srcOrd="0" destOrd="0" presId="urn:microsoft.com/office/officeart/2005/8/layout/hierarchy1"/>
    <dgm:cxn modelId="{2D9656CF-7D59-43F6-BFD7-F7FB0287F887}" srcId="{98690341-FA4E-416D-842F-06868976D109}" destId="{78DFD2A4-431D-43AB-9AB7-7988D42D6122}" srcOrd="0" destOrd="0" parTransId="{1D1EA6E6-C1AA-4A41-B434-D87389852576}" sibTransId="{9CC18BD3-E379-46AD-A93F-3854C6C8BE48}"/>
    <dgm:cxn modelId="{B6AC2117-90A5-4710-85AD-7946676A544D}" type="presOf" srcId="{1D1EA6E6-C1AA-4A41-B434-D87389852576}" destId="{E0329547-75AD-4F7C-9A3C-95E8EA37D17E}" srcOrd="0" destOrd="0" presId="urn:microsoft.com/office/officeart/2005/8/layout/hierarchy1"/>
    <dgm:cxn modelId="{2D6CAE0D-AC74-4D8B-808F-456EB08B379A}" type="presOf" srcId="{F7BF381D-7BCE-43C0-B39C-7B3CB80C684D}" destId="{78F930F6-A149-45BB-A5B8-EB76234CE7BA}" srcOrd="0" destOrd="0" presId="urn:microsoft.com/office/officeart/2005/8/layout/hierarchy1"/>
    <dgm:cxn modelId="{0BBEB50A-2832-4E0A-8103-0F350E6C3FEE}" type="presOf" srcId="{8561A742-3DF7-419B-A097-6D52AA184C8A}" destId="{10E4CCCE-CF3B-4E59-ABBF-2ED7985730E7}" srcOrd="0" destOrd="0" presId="urn:microsoft.com/office/officeart/2005/8/layout/hierarchy1"/>
    <dgm:cxn modelId="{F7200013-BCF6-4828-BF93-F11DB3EAE4AA}" srcId="{98690341-FA4E-416D-842F-06868976D109}" destId="{F4D2F4CF-A2D1-46D0-ABD8-85956BB80920}" srcOrd="1" destOrd="0" parTransId="{84063659-E76A-4A15-809E-45B6C6781A27}" sibTransId="{3FBF6255-8CB5-41D0-86CF-16D2C2CCF684}"/>
    <dgm:cxn modelId="{DD9D2037-F174-4E3A-B46E-CCEA98CA77C9}" type="presOf" srcId="{A1EA6A0C-AD5C-4A3D-B561-924DED44A7BB}" destId="{D562EB9A-4B1A-403D-9F62-B6C2D07935ED}" srcOrd="0" destOrd="0" presId="urn:microsoft.com/office/officeart/2005/8/layout/hierarchy1"/>
    <dgm:cxn modelId="{B2195820-260F-48E5-86C1-2776CD618CA6}" type="presOf" srcId="{425DDCAA-8300-4847-97E7-0D6C496EB022}" destId="{F86A7A9E-A378-423B-9B05-3D5E6743A489}" srcOrd="0" destOrd="0" presId="urn:microsoft.com/office/officeart/2005/8/layout/hierarchy1"/>
    <dgm:cxn modelId="{D0F678A6-0F42-418F-8BBE-825F90B80487}" type="presOf" srcId="{78DFD2A4-431D-43AB-9AB7-7988D42D6122}" destId="{FE19927A-875E-4441-8E22-1183CD940E32}" srcOrd="0" destOrd="0" presId="urn:microsoft.com/office/officeart/2005/8/layout/hierarchy1"/>
    <dgm:cxn modelId="{E45BD705-7126-4A47-A86F-C240877C6774}" srcId="{7762B064-BF8D-4604-AD1D-24C38B597513}" destId="{F43F2B79-410F-4848-A3C4-9A79CA702455}" srcOrd="0" destOrd="0" parTransId="{77E9DAB8-85C6-47EE-82BB-0A0BE2CC5C80}" sibTransId="{19D4AED4-B2F6-4E64-B421-011FE7B9BF60}"/>
    <dgm:cxn modelId="{022625A4-F093-4B7C-B10B-A681B1891489}" type="presOf" srcId="{98690341-FA4E-416D-842F-06868976D109}" destId="{1DFF058D-9716-4AA3-986F-40F4675FF9E5}" srcOrd="0" destOrd="0" presId="urn:microsoft.com/office/officeart/2005/8/layout/hierarchy1"/>
    <dgm:cxn modelId="{48BDD370-EC3D-48EA-9A53-83F3A551CCE0}" type="presOf" srcId="{D1E1BC04-8B76-4CA5-8EFB-BCD526094AC9}" destId="{0DFB7ED2-25DF-4F82-8971-8A033E2AD0A2}" srcOrd="0" destOrd="0" presId="urn:microsoft.com/office/officeart/2005/8/layout/hierarchy1"/>
    <dgm:cxn modelId="{1436D7DD-F5AE-4DC3-AACB-089450E86001}" type="presOf" srcId="{FA444F2D-5472-4879-B352-27124D14BC51}" destId="{45D1160C-793A-4836-AE9A-7D31767AECB4}" srcOrd="0" destOrd="0" presId="urn:microsoft.com/office/officeart/2005/8/layout/hierarchy1"/>
    <dgm:cxn modelId="{E570310F-9E04-4E20-B226-373D1796124B}" srcId="{D1E1BC04-8B76-4CA5-8EFB-BCD526094AC9}" destId="{EA881707-D27F-4843-839E-82FF48188FA9}" srcOrd="2" destOrd="0" parTransId="{44387E6A-6F6B-4D92-9EA5-3D6E7467B343}" sibTransId="{E640064E-164A-48A6-AE4F-732D85A7A04D}"/>
    <dgm:cxn modelId="{34F8367C-993A-4019-88B2-4A1EFA99F7DD}" type="presParOf" srcId="{78F930F6-A149-45BB-A5B8-EB76234CE7BA}" destId="{1AD993A6-6190-48CD-89F5-09952B524540}" srcOrd="0" destOrd="0" presId="urn:microsoft.com/office/officeart/2005/8/layout/hierarchy1"/>
    <dgm:cxn modelId="{822C12D0-BF18-4368-A8B7-CE89D76CF9EE}" type="presParOf" srcId="{1AD993A6-6190-48CD-89F5-09952B524540}" destId="{44F634F4-5ABD-4C78-ACB5-A1506A41AB9A}" srcOrd="0" destOrd="0" presId="urn:microsoft.com/office/officeart/2005/8/layout/hierarchy1"/>
    <dgm:cxn modelId="{81609F37-8656-4A9B-92DF-4FE3EDB0E8F1}" type="presParOf" srcId="{44F634F4-5ABD-4C78-ACB5-A1506A41AB9A}" destId="{EA31FF58-4E5E-4BBA-8B78-1A608D01C92D}" srcOrd="0" destOrd="0" presId="urn:microsoft.com/office/officeart/2005/8/layout/hierarchy1"/>
    <dgm:cxn modelId="{3F47CBBC-2B7B-4989-80A4-D2907F8160CF}" type="presParOf" srcId="{44F634F4-5ABD-4C78-ACB5-A1506A41AB9A}" destId="{0DFB7ED2-25DF-4F82-8971-8A033E2AD0A2}" srcOrd="1" destOrd="0" presId="urn:microsoft.com/office/officeart/2005/8/layout/hierarchy1"/>
    <dgm:cxn modelId="{02B5955C-587E-4E82-8862-443429D0A0E1}" type="presParOf" srcId="{1AD993A6-6190-48CD-89F5-09952B524540}" destId="{8D479CE9-89D5-40CE-BC3D-32A71E72CD04}" srcOrd="1" destOrd="0" presId="urn:microsoft.com/office/officeart/2005/8/layout/hierarchy1"/>
    <dgm:cxn modelId="{66BF885B-7BEE-47E0-9CEA-0D70A7EDC4F9}" type="presParOf" srcId="{8D479CE9-89D5-40CE-BC3D-32A71E72CD04}" destId="{D562EB9A-4B1A-403D-9F62-B6C2D07935ED}" srcOrd="0" destOrd="0" presId="urn:microsoft.com/office/officeart/2005/8/layout/hierarchy1"/>
    <dgm:cxn modelId="{B6D8B737-9CFC-4DAC-A523-0C2F2975D275}" type="presParOf" srcId="{8D479CE9-89D5-40CE-BC3D-32A71E72CD04}" destId="{F25ADAE8-35BB-4151-BD0D-EC57910B109B}" srcOrd="1" destOrd="0" presId="urn:microsoft.com/office/officeart/2005/8/layout/hierarchy1"/>
    <dgm:cxn modelId="{7106E313-DAAC-48B0-A7F9-F9AD59C20946}" type="presParOf" srcId="{F25ADAE8-35BB-4151-BD0D-EC57910B109B}" destId="{33790C50-DEB7-42CA-9C9D-8D3B0E677993}" srcOrd="0" destOrd="0" presId="urn:microsoft.com/office/officeart/2005/8/layout/hierarchy1"/>
    <dgm:cxn modelId="{5926F48F-8DB9-4872-9158-77AEADD3A53D}" type="presParOf" srcId="{33790C50-DEB7-42CA-9C9D-8D3B0E677993}" destId="{0C686C7A-14E8-49FA-8AB1-A04D5716A279}" srcOrd="0" destOrd="0" presId="urn:microsoft.com/office/officeart/2005/8/layout/hierarchy1"/>
    <dgm:cxn modelId="{BB90ED9D-21D0-405E-BF53-BCF951C7C3EA}" type="presParOf" srcId="{33790C50-DEB7-42CA-9C9D-8D3B0E677993}" destId="{1DFF058D-9716-4AA3-986F-40F4675FF9E5}" srcOrd="1" destOrd="0" presId="urn:microsoft.com/office/officeart/2005/8/layout/hierarchy1"/>
    <dgm:cxn modelId="{37BA4362-0921-4D21-8C60-EAE33C838369}" type="presParOf" srcId="{F25ADAE8-35BB-4151-BD0D-EC57910B109B}" destId="{21CF8E59-2F49-46D5-9B6E-1AADE5D6F744}" srcOrd="1" destOrd="0" presId="urn:microsoft.com/office/officeart/2005/8/layout/hierarchy1"/>
    <dgm:cxn modelId="{586DBB94-349F-480C-BF80-46477C0FB596}" type="presParOf" srcId="{21CF8E59-2F49-46D5-9B6E-1AADE5D6F744}" destId="{E0329547-75AD-4F7C-9A3C-95E8EA37D17E}" srcOrd="0" destOrd="0" presId="urn:microsoft.com/office/officeart/2005/8/layout/hierarchy1"/>
    <dgm:cxn modelId="{CBD691F3-5288-486B-8A7E-FC9A0739D26E}" type="presParOf" srcId="{21CF8E59-2F49-46D5-9B6E-1AADE5D6F744}" destId="{C5807501-B444-492C-A158-8453CEE862FF}" srcOrd="1" destOrd="0" presId="urn:microsoft.com/office/officeart/2005/8/layout/hierarchy1"/>
    <dgm:cxn modelId="{9DAB05BB-AD8C-453B-A2DC-CD44BB992880}" type="presParOf" srcId="{C5807501-B444-492C-A158-8453CEE862FF}" destId="{14A9250B-B275-4B6C-AC93-491A67DFA738}" srcOrd="0" destOrd="0" presId="urn:microsoft.com/office/officeart/2005/8/layout/hierarchy1"/>
    <dgm:cxn modelId="{01A62558-E9B6-4038-B373-82EBC1B9DA7B}" type="presParOf" srcId="{14A9250B-B275-4B6C-AC93-491A67DFA738}" destId="{E54D9457-F0BF-47E2-AD8D-C1FA09F392BF}" srcOrd="0" destOrd="0" presId="urn:microsoft.com/office/officeart/2005/8/layout/hierarchy1"/>
    <dgm:cxn modelId="{A9F0B110-8024-45B9-880A-F468A3E82676}" type="presParOf" srcId="{14A9250B-B275-4B6C-AC93-491A67DFA738}" destId="{FE19927A-875E-4441-8E22-1183CD940E32}" srcOrd="1" destOrd="0" presId="urn:microsoft.com/office/officeart/2005/8/layout/hierarchy1"/>
    <dgm:cxn modelId="{E1A08B46-C9F9-492E-A97C-FBC89746ECE7}" type="presParOf" srcId="{C5807501-B444-492C-A158-8453CEE862FF}" destId="{4C01A74E-F6D3-4D99-BD42-189A942EF4EC}" srcOrd="1" destOrd="0" presId="urn:microsoft.com/office/officeart/2005/8/layout/hierarchy1"/>
    <dgm:cxn modelId="{096A838B-F251-469A-94D4-773EBFCE4EDF}" type="presParOf" srcId="{21CF8E59-2F49-46D5-9B6E-1AADE5D6F744}" destId="{28D84734-0111-4967-A293-92C76974550B}" srcOrd="2" destOrd="0" presId="urn:microsoft.com/office/officeart/2005/8/layout/hierarchy1"/>
    <dgm:cxn modelId="{11B95032-319D-4C01-8625-24793615CBC1}" type="presParOf" srcId="{21CF8E59-2F49-46D5-9B6E-1AADE5D6F744}" destId="{DE0A7392-1F68-467E-B80A-10B013A2A368}" srcOrd="3" destOrd="0" presId="urn:microsoft.com/office/officeart/2005/8/layout/hierarchy1"/>
    <dgm:cxn modelId="{696D6DC4-CADF-4752-A680-A6634313CC55}" type="presParOf" srcId="{DE0A7392-1F68-467E-B80A-10B013A2A368}" destId="{332BB054-3CB8-4DDA-8AF9-FD4833B701C0}" srcOrd="0" destOrd="0" presId="urn:microsoft.com/office/officeart/2005/8/layout/hierarchy1"/>
    <dgm:cxn modelId="{324E27C2-5581-45E2-BBB5-FAF6339F73E2}" type="presParOf" srcId="{332BB054-3CB8-4DDA-8AF9-FD4833B701C0}" destId="{B4C0D273-2035-4610-B144-6FD035129793}" srcOrd="0" destOrd="0" presId="urn:microsoft.com/office/officeart/2005/8/layout/hierarchy1"/>
    <dgm:cxn modelId="{2624DBDE-2D28-430D-A1E5-1A7F6459C532}" type="presParOf" srcId="{332BB054-3CB8-4DDA-8AF9-FD4833B701C0}" destId="{39FAE43B-AC74-44D7-B2E5-A277920C31AE}" srcOrd="1" destOrd="0" presId="urn:microsoft.com/office/officeart/2005/8/layout/hierarchy1"/>
    <dgm:cxn modelId="{F0C0E8CC-EB3F-48B3-BEDA-2C312D5EAA01}" type="presParOf" srcId="{DE0A7392-1F68-467E-B80A-10B013A2A368}" destId="{C9B7FEEC-67DF-4220-850F-4C60D192C4A7}" srcOrd="1" destOrd="0" presId="urn:microsoft.com/office/officeart/2005/8/layout/hierarchy1"/>
    <dgm:cxn modelId="{F206C2E0-E189-4AA6-BCE0-BD031FCA0AE9}" type="presParOf" srcId="{8D479CE9-89D5-40CE-BC3D-32A71E72CD04}" destId="{1B20BF4E-A196-44B6-846A-B86C10376901}" srcOrd="2" destOrd="0" presId="urn:microsoft.com/office/officeart/2005/8/layout/hierarchy1"/>
    <dgm:cxn modelId="{A1DF7E72-71BA-4D97-A772-C179568FE471}" type="presParOf" srcId="{8D479CE9-89D5-40CE-BC3D-32A71E72CD04}" destId="{E42429A6-7135-485F-8CAB-3D4692525C90}" srcOrd="3" destOrd="0" presId="urn:microsoft.com/office/officeart/2005/8/layout/hierarchy1"/>
    <dgm:cxn modelId="{DE44BAD1-F107-43A6-AB1D-8699AB3AB22F}" type="presParOf" srcId="{E42429A6-7135-485F-8CAB-3D4692525C90}" destId="{D598A368-5F7B-41B4-AE77-D67B231A0BA9}" srcOrd="0" destOrd="0" presId="urn:microsoft.com/office/officeart/2005/8/layout/hierarchy1"/>
    <dgm:cxn modelId="{ED9AF731-9932-4DB0-B6A0-F147E6184DAB}" type="presParOf" srcId="{D598A368-5F7B-41B4-AE77-D67B231A0BA9}" destId="{3D7A0DC0-744F-4A33-9604-C51AE863DB69}" srcOrd="0" destOrd="0" presId="urn:microsoft.com/office/officeart/2005/8/layout/hierarchy1"/>
    <dgm:cxn modelId="{1A1260E8-B26E-4F69-BF42-8D5F72B390DB}" type="presParOf" srcId="{D598A368-5F7B-41B4-AE77-D67B231A0BA9}" destId="{FB8CCFDC-6E68-470B-9D44-04CD12B56DB2}" srcOrd="1" destOrd="0" presId="urn:microsoft.com/office/officeart/2005/8/layout/hierarchy1"/>
    <dgm:cxn modelId="{0B34062B-591C-48D4-BA76-446B18149286}" type="presParOf" srcId="{E42429A6-7135-485F-8CAB-3D4692525C90}" destId="{675FB847-8133-410B-9DD0-0D6010AD0E14}" srcOrd="1" destOrd="0" presId="urn:microsoft.com/office/officeart/2005/8/layout/hierarchy1"/>
    <dgm:cxn modelId="{9379077C-272B-467C-AE72-54F9A498DDE9}" type="presParOf" srcId="{675FB847-8133-410B-9DD0-0D6010AD0E14}" destId="{DDACC7EB-BC4C-4949-884F-045C379D1B2F}" srcOrd="0" destOrd="0" presId="urn:microsoft.com/office/officeart/2005/8/layout/hierarchy1"/>
    <dgm:cxn modelId="{AD83C90D-6AE3-4D07-8AAB-C3F78E65AE51}" type="presParOf" srcId="{675FB847-8133-410B-9DD0-0D6010AD0E14}" destId="{182DAC38-73D5-4AAC-B482-49F573C0FC96}" srcOrd="1" destOrd="0" presId="urn:microsoft.com/office/officeart/2005/8/layout/hierarchy1"/>
    <dgm:cxn modelId="{82642009-E8A6-41B2-838E-755A01D7F80A}" type="presParOf" srcId="{182DAC38-73D5-4AAC-B482-49F573C0FC96}" destId="{CB7B6117-CDD9-4C9F-9497-D4437B2CFE18}" srcOrd="0" destOrd="0" presId="urn:microsoft.com/office/officeart/2005/8/layout/hierarchy1"/>
    <dgm:cxn modelId="{8C7D3129-93A1-436B-BBE8-FAC8E6230411}" type="presParOf" srcId="{CB7B6117-CDD9-4C9F-9497-D4437B2CFE18}" destId="{D2906D5B-28F7-46A4-9DE1-9DFE721F65B8}" srcOrd="0" destOrd="0" presId="urn:microsoft.com/office/officeart/2005/8/layout/hierarchy1"/>
    <dgm:cxn modelId="{27A4F5E7-CA39-48B3-8D4A-2C14F4CF3000}" type="presParOf" srcId="{CB7B6117-CDD9-4C9F-9497-D4437B2CFE18}" destId="{C99B4934-4FC7-4CF2-ABF6-28EB7B2510E1}" srcOrd="1" destOrd="0" presId="urn:microsoft.com/office/officeart/2005/8/layout/hierarchy1"/>
    <dgm:cxn modelId="{EF3443A7-E2C6-48F0-897C-BD00BC1A160A}" type="presParOf" srcId="{182DAC38-73D5-4AAC-B482-49F573C0FC96}" destId="{5F248E37-21EC-4483-95B0-3E135817388F}" srcOrd="1" destOrd="0" presId="urn:microsoft.com/office/officeart/2005/8/layout/hierarchy1"/>
    <dgm:cxn modelId="{DA9098E4-2450-4174-A1F5-1BB116B8DD2D}" type="presParOf" srcId="{675FB847-8133-410B-9DD0-0D6010AD0E14}" destId="{45D1160C-793A-4836-AE9A-7D31767AECB4}" srcOrd="2" destOrd="0" presId="urn:microsoft.com/office/officeart/2005/8/layout/hierarchy1"/>
    <dgm:cxn modelId="{5B6D4B2D-BDCA-4ED0-AAFA-023818E2385D}" type="presParOf" srcId="{675FB847-8133-410B-9DD0-0D6010AD0E14}" destId="{E66A0D78-1D77-43F3-8460-74E89D3B1475}" srcOrd="3" destOrd="0" presId="urn:microsoft.com/office/officeart/2005/8/layout/hierarchy1"/>
    <dgm:cxn modelId="{768CAD3C-5318-4F8B-BDF9-7DAB1C81C7C5}" type="presParOf" srcId="{E66A0D78-1D77-43F3-8460-74E89D3B1475}" destId="{F1F95A10-6F18-4DB1-BA87-94734F29E54A}" srcOrd="0" destOrd="0" presId="urn:microsoft.com/office/officeart/2005/8/layout/hierarchy1"/>
    <dgm:cxn modelId="{457EC3CD-83DA-44A6-B89A-BE7B6313DC05}" type="presParOf" srcId="{F1F95A10-6F18-4DB1-BA87-94734F29E54A}" destId="{29AF77EE-237E-4A65-8899-48E70973AD97}" srcOrd="0" destOrd="0" presId="urn:microsoft.com/office/officeart/2005/8/layout/hierarchy1"/>
    <dgm:cxn modelId="{19F541EC-F785-4C81-8B25-205B253E24F1}" type="presParOf" srcId="{F1F95A10-6F18-4DB1-BA87-94734F29E54A}" destId="{57A6FFE3-D8D5-46DA-B0F3-E6FCD55B0ECC}" srcOrd="1" destOrd="0" presId="urn:microsoft.com/office/officeart/2005/8/layout/hierarchy1"/>
    <dgm:cxn modelId="{F8A4B969-2702-4782-8BCE-9EF06662EF47}" type="presParOf" srcId="{E66A0D78-1D77-43F3-8460-74E89D3B1475}" destId="{6F076B8B-D252-4B80-921B-D3CA000C8807}" srcOrd="1" destOrd="0" presId="urn:microsoft.com/office/officeart/2005/8/layout/hierarchy1"/>
    <dgm:cxn modelId="{80F57526-3911-4C87-BE83-32CBC56A0278}" type="presParOf" srcId="{8D479CE9-89D5-40CE-BC3D-32A71E72CD04}" destId="{6A91350F-FA75-4A56-A07F-961C6BAA4451}" srcOrd="4" destOrd="0" presId="urn:microsoft.com/office/officeart/2005/8/layout/hierarchy1"/>
    <dgm:cxn modelId="{23FA7294-AED4-4E84-8664-85F95EDCD615}" type="presParOf" srcId="{8D479CE9-89D5-40CE-BC3D-32A71E72CD04}" destId="{E8A7EDD3-AACB-45BD-B804-64EFF5E257F7}" srcOrd="5" destOrd="0" presId="urn:microsoft.com/office/officeart/2005/8/layout/hierarchy1"/>
    <dgm:cxn modelId="{508DEA01-D012-4941-A9EB-267840805A29}" type="presParOf" srcId="{E8A7EDD3-AACB-45BD-B804-64EFF5E257F7}" destId="{F566A27D-2D42-4940-B3B8-AE28578F718F}" srcOrd="0" destOrd="0" presId="urn:microsoft.com/office/officeart/2005/8/layout/hierarchy1"/>
    <dgm:cxn modelId="{45982BCD-28DB-4EB0-B6A2-631AC9567035}" type="presParOf" srcId="{F566A27D-2D42-4940-B3B8-AE28578F718F}" destId="{B159E493-EE19-487C-8A8C-ED3BB5C151DD}" srcOrd="0" destOrd="0" presId="urn:microsoft.com/office/officeart/2005/8/layout/hierarchy1"/>
    <dgm:cxn modelId="{B58D6AF8-FF6F-43A3-A579-C791B822B5ED}" type="presParOf" srcId="{F566A27D-2D42-4940-B3B8-AE28578F718F}" destId="{7FCD5FB4-9265-4F59-963C-EBFEC9492B3A}" srcOrd="1" destOrd="0" presId="urn:microsoft.com/office/officeart/2005/8/layout/hierarchy1"/>
    <dgm:cxn modelId="{B0550114-0614-451D-A131-B0F4867D8E04}" type="presParOf" srcId="{E8A7EDD3-AACB-45BD-B804-64EFF5E257F7}" destId="{EC6248AF-B391-4D1C-A3F4-C35296E05EEC}" srcOrd="1" destOrd="0" presId="urn:microsoft.com/office/officeart/2005/8/layout/hierarchy1"/>
    <dgm:cxn modelId="{861AACEB-E162-47EC-BC98-083108DAD0AF}" type="presParOf" srcId="{EC6248AF-B391-4D1C-A3F4-C35296E05EEC}" destId="{C0F61B12-1621-46DB-BFDD-B0939EBD966B}" srcOrd="0" destOrd="0" presId="urn:microsoft.com/office/officeart/2005/8/layout/hierarchy1"/>
    <dgm:cxn modelId="{3C7E76DB-37AA-4FFD-9418-80279E9CC58A}" type="presParOf" srcId="{EC6248AF-B391-4D1C-A3F4-C35296E05EEC}" destId="{664237EA-0EFF-4E83-B3EF-85C570B79E45}" srcOrd="1" destOrd="0" presId="urn:microsoft.com/office/officeart/2005/8/layout/hierarchy1"/>
    <dgm:cxn modelId="{7DC0121A-CAEA-4C63-B723-10E76B2182E3}" type="presParOf" srcId="{664237EA-0EFF-4E83-B3EF-85C570B79E45}" destId="{E55A55A5-2029-4AD9-94F6-60F818BD44EB}" srcOrd="0" destOrd="0" presId="urn:microsoft.com/office/officeart/2005/8/layout/hierarchy1"/>
    <dgm:cxn modelId="{9F39995C-2597-425B-A87F-D5EB49703352}" type="presParOf" srcId="{E55A55A5-2029-4AD9-94F6-60F818BD44EB}" destId="{6EB4EA25-3435-4A79-9517-4396560B5494}" srcOrd="0" destOrd="0" presId="urn:microsoft.com/office/officeart/2005/8/layout/hierarchy1"/>
    <dgm:cxn modelId="{309EF6CC-FE14-4845-810C-35A6F42AFF56}" type="presParOf" srcId="{E55A55A5-2029-4AD9-94F6-60F818BD44EB}" destId="{F86A7A9E-A378-423B-9B05-3D5E6743A489}" srcOrd="1" destOrd="0" presId="urn:microsoft.com/office/officeart/2005/8/layout/hierarchy1"/>
    <dgm:cxn modelId="{8A3E6C2E-8072-49B3-A610-1D2CB74AB541}" type="presParOf" srcId="{664237EA-0EFF-4E83-B3EF-85C570B79E45}" destId="{EAB80402-2BF8-45E8-8080-D00CFBC72DF5}" srcOrd="1" destOrd="0" presId="urn:microsoft.com/office/officeart/2005/8/layout/hierarchy1"/>
    <dgm:cxn modelId="{4D5FF2DF-BC33-4947-8077-4C92E5227B93}" type="presParOf" srcId="{EC6248AF-B391-4D1C-A3F4-C35296E05EEC}" destId="{10E4CCCE-CF3B-4E59-ABBF-2ED7985730E7}" srcOrd="2" destOrd="0" presId="urn:microsoft.com/office/officeart/2005/8/layout/hierarchy1"/>
    <dgm:cxn modelId="{388FDDAA-015D-43FF-8EA8-DE217F9B5C4B}" type="presParOf" srcId="{EC6248AF-B391-4D1C-A3F4-C35296E05EEC}" destId="{4FF7F09C-EAFD-4F2C-B1AB-815B62A4AF77}" srcOrd="3" destOrd="0" presId="urn:microsoft.com/office/officeart/2005/8/layout/hierarchy1"/>
    <dgm:cxn modelId="{3C6479FD-BAAD-4818-92EC-AE71F7AAB847}" type="presParOf" srcId="{4FF7F09C-EAFD-4F2C-B1AB-815B62A4AF77}" destId="{4C0BE6A4-7F5E-4E2A-B575-1F298E6FCDBA}" srcOrd="0" destOrd="0" presId="urn:microsoft.com/office/officeart/2005/8/layout/hierarchy1"/>
    <dgm:cxn modelId="{1AD3ABD0-2F4B-4BA4-B831-A65D684236D5}" type="presParOf" srcId="{4C0BE6A4-7F5E-4E2A-B575-1F298E6FCDBA}" destId="{297FDBB4-901D-48DD-8B67-A90A86860C97}" srcOrd="0" destOrd="0" presId="urn:microsoft.com/office/officeart/2005/8/layout/hierarchy1"/>
    <dgm:cxn modelId="{6F678E79-44D4-4354-8B32-FEFC2082F46A}" type="presParOf" srcId="{4C0BE6A4-7F5E-4E2A-B575-1F298E6FCDBA}" destId="{8AB116F5-0BFB-4EC7-A832-F5EE4A7B82BD}" srcOrd="1" destOrd="0" presId="urn:microsoft.com/office/officeart/2005/8/layout/hierarchy1"/>
    <dgm:cxn modelId="{B5DD752D-B502-41E3-8FB5-AFEDF2E06C5B}" type="presParOf" srcId="{4FF7F09C-EAFD-4F2C-B1AB-815B62A4AF77}" destId="{3F0E8543-6B0C-47FD-B31A-7C6EA963FE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D13DD-CA53-4E54-B758-67399E521EF2}">
      <dsp:nvSpPr>
        <dsp:cNvPr id="0" name=""/>
        <dsp:cNvSpPr/>
      </dsp:nvSpPr>
      <dsp:spPr>
        <a:xfrm>
          <a:off x="1732304" y="984544"/>
          <a:ext cx="366726" cy="91440"/>
        </a:xfrm>
        <a:custGeom>
          <a:avLst/>
          <a:gdLst/>
          <a:ahLst/>
          <a:cxnLst/>
          <a:rect l="0" t="0" r="0" b="0"/>
          <a:pathLst>
            <a:path>
              <a:moveTo>
                <a:pt x="0" y="45720"/>
              </a:moveTo>
              <a:lnTo>
                <a:pt x="36672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905734" y="1028277"/>
        <a:ext cx="19866" cy="3973"/>
      </dsp:txXfrm>
    </dsp:sp>
    <dsp:sp modelId="{1BDBF360-DDF9-4866-93F3-4739797B001B}">
      <dsp:nvSpPr>
        <dsp:cNvPr id="0" name=""/>
        <dsp:cNvSpPr/>
      </dsp:nvSpPr>
      <dsp:spPr>
        <a:xfrm>
          <a:off x="6600" y="512013"/>
          <a:ext cx="1727504" cy="1036502"/>
        </a:xfrm>
        <a:prstGeom prst="roundRect">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a:latin typeface="Arial Black" panose="020B0A04020102020204"/>
            </a:rPr>
            <a:t> Chassis Frame</a:t>
          </a:r>
          <a:endParaRPr lang="en-US" sz="2000" kern="1200"/>
        </a:p>
      </dsp:txBody>
      <dsp:txXfrm>
        <a:off x="57198" y="562611"/>
        <a:ext cx="1626308" cy="935306"/>
      </dsp:txXfrm>
    </dsp:sp>
    <dsp:sp modelId="{31DDE8B7-E659-40AB-9203-178DB9D80342}">
      <dsp:nvSpPr>
        <dsp:cNvPr id="0" name=""/>
        <dsp:cNvSpPr/>
      </dsp:nvSpPr>
      <dsp:spPr>
        <a:xfrm>
          <a:off x="3857134" y="984544"/>
          <a:ext cx="366726" cy="91440"/>
        </a:xfrm>
        <a:custGeom>
          <a:avLst/>
          <a:gdLst/>
          <a:ahLst/>
          <a:cxnLst/>
          <a:rect l="0" t="0" r="0" b="0"/>
          <a:pathLst>
            <a:path>
              <a:moveTo>
                <a:pt x="0" y="45720"/>
              </a:moveTo>
              <a:lnTo>
                <a:pt x="366726" y="45720"/>
              </a:lnTo>
            </a:path>
          </a:pathLst>
        </a:custGeom>
        <a:noFill/>
        <a:ln w="6350" cap="flat" cmpd="sng" algn="ctr">
          <a:solidFill>
            <a:srgbClr val="4000EC"/>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030564" y="1028277"/>
        <a:ext cx="19866" cy="3973"/>
      </dsp:txXfrm>
    </dsp:sp>
    <dsp:sp modelId="{0DA5D7D8-E6A8-4614-893F-7B6B581D0BEF}">
      <dsp:nvSpPr>
        <dsp:cNvPr id="0" name=""/>
        <dsp:cNvSpPr/>
      </dsp:nvSpPr>
      <dsp:spPr>
        <a:xfrm>
          <a:off x="2131430" y="512013"/>
          <a:ext cx="1727504" cy="1036502"/>
        </a:xfrm>
        <a:prstGeom prst="roundRect">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a:latin typeface="Arial Black" panose="020B0A04020102020204"/>
            </a:rPr>
            <a:t>Custom Brackets</a:t>
          </a:r>
          <a:endParaRPr lang="en-US" sz="2000" kern="1200"/>
        </a:p>
      </dsp:txBody>
      <dsp:txXfrm>
        <a:off x="2182028" y="562611"/>
        <a:ext cx="1626308" cy="935306"/>
      </dsp:txXfrm>
    </dsp:sp>
    <dsp:sp modelId="{E7C88CCF-6358-466D-8EE9-D9E56DC9F567}">
      <dsp:nvSpPr>
        <dsp:cNvPr id="0" name=""/>
        <dsp:cNvSpPr/>
      </dsp:nvSpPr>
      <dsp:spPr>
        <a:xfrm>
          <a:off x="5981965" y="984544"/>
          <a:ext cx="366726" cy="91440"/>
        </a:xfrm>
        <a:custGeom>
          <a:avLst/>
          <a:gdLst/>
          <a:ahLst/>
          <a:cxnLst/>
          <a:rect l="0" t="0" r="0" b="0"/>
          <a:pathLst>
            <a:path>
              <a:moveTo>
                <a:pt x="0" y="45720"/>
              </a:moveTo>
              <a:lnTo>
                <a:pt x="366726" y="45720"/>
              </a:lnTo>
            </a:path>
          </a:pathLst>
        </a:custGeom>
        <a:noFill/>
        <a:ln w="6350" cap="flat" cmpd="sng" algn="ctr">
          <a:solidFill>
            <a:srgbClr val="B9C9DA"/>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155395" y="1028277"/>
        <a:ext cx="19866" cy="3973"/>
      </dsp:txXfrm>
    </dsp:sp>
    <dsp:sp modelId="{F23FEB61-23F0-4F43-BEA2-296123F64943}">
      <dsp:nvSpPr>
        <dsp:cNvPr id="0" name=""/>
        <dsp:cNvSpPr/>
      </dsp:nvSpPr>
      <dsp:spPr>
        <a:xfrm>
          <a:off x="4256260" y="512013"/>
          <a:ext cx="1727504" cy="1036502"/>
        </a:xfrm>
        <a:prstGeom prst="roundRect">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a:latin typeface="Arial Black" panose="020B0A04020102020204"/>
            </a:rPr>
            <a:t>Nuts and Bolts</a:t>
          </a:r>
          <a:endParaRPr lang="en-US" sz="2000" kern="1200"/>
        </a:p>
      </dsp:txBody>
      <dsp:txXfrm>
        <a:off x="4306858" y="562611"/>
        <a:ext cx="1626308" cy="935306"/>
      </dsp:txXfrm>
    </dsp:sp>
    <dsp:sp modelId="{12499440-B8BE-4954-BA71-91F820E05895}">
      <dsp:nvSpPr>
        <dsp:cNvPr id="0" name=""/>
        <dsp:cNvSpPr/>
      </dsp:nvSpPr>
      <dsp:spPr>
        <a:xfrm>
          <a:off x="8106795" y="984544"/>
          <a:ext cx="366726" cy="91440"/>
        </a:xfrm>
        <a:custGeom>
          <a:avLst/>
          <a:gdLst/>
          <a:ahLst/>
          <a:cxnLst/>
          <a:rect l="0" t="0" r="0" b="0"/>
          <a:pathLst>
            <a:path>
              <a:moveTo>
                <a:pt x="0" y="45720"/>
              </a:moveTo>
              <a:lnTo>
                <a:pt x="170015" y="45719"/>
              </a:lnTo>
            </a:path>
            <a:path>
              <a:moveTo>
                <a:pt x="196710" y="45719"/>
              </a:moveTo>
              <a:lnTo>
                <a:pt x="366726" y="45720"/>
              </a:lnTo>
            </a:path>
          </a:pathLst>
        </a:custGeom>
        <a:noFill/>
        <a:ln w="6350" cap="flat" cmpd="sng" algn="ctr">
          <a:solidFill>
            <a:srgbClr val="FF000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a:p>
          <a:pPr lvl="0" algn="ctr" defTabSz="311150">
            <a:lnSpc>
              <a:spcPct val="90000"/>
            </a:lnSpc>
            <a:spcBef>
              <a:spcPct val="0"/>
            </a:spcBef>
            <a:spcAft>
              <a:spcPct val="35000"/>
            </a:spcAft>
          </a:pPr>
          <a:endParaRPr lang="en-US" sz="700" kern="1200"/>
        </a:p>
      </dsp:txBody>
      <dsp:txXfrm>
        <a:off x="8276810" y="911066"/>
        <a:ext cx="26695" cy="238395"/>
      </dsp:txXfrm>
    </dsp:sp>
    <dsp:sp modelId="{E627BA5E-79E6-416E-8C6B-0D0440CD92DF}">
      <dsp:nvSpPr>
        <dsp:cNvPr id="0" name=""/>
        <dsp:cNvSpPr/>
      </dsp:nvSpPr>
      <dsp:spPr>
        <a:xfrm>
          <a:off x="6381091" y="512013"/>
          <a:ext cx="1727504" cy="1036502"/>
        </a:xfrm>
        <a:prstGeom prst="roundRect">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a:latin typeface="Arial Black" panose="020B0A04020102020204"/>
            </a:rPr>
            <a:t> Mast</a:t>
          </a:r>
        </a:p>
      </dsp:txBody>
      <dsp:txXfrm>
        <a:off x="6431689" y="562611"/>
        <a:ext cx="1626308" cy="935306"/>
      </dsp:txXfrm>
    </dsp:sp>
    <dsp:sp modelId="{FB5C018C-64CE-47DA-B44F-6E5AFE148C0F}">
      <dsp:nvSpPr>
        <dsp:cNvPr id="0" name=""/>
        <dsp:cNvSpPr/>
      </dsp:nvSpPr>
      <dsp:spPr>
        <a:xfrm>
          <a:off x="8505921" y="512013"/>
          <a:ext cx="1727504" cy="1036502"/>
        </a:xfrm>
        <a:prstGeom prst="roundRect">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a:latin typeface="Arial Black" panose="020B0A04020102020204"/>
            </a:rPr>
            <a:t> Motor Mounts</a:t>
          </a:r>
        </a:p>
      </dsp:txBody>
      <dsp:txXfrm>
        <a:off x="8556519" y="562611"/>
        <a:ext cx="1626308" cy="935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8A3D-D41A-47E9-8E0C-CC5A356589AC}">
      <dsp:nvSpPr>
        <dsp:cNvPr id="0" name=""/>
        <dsp:cNvSpPr/>
      </dsp:nvSpPr>
      <dsp:spPr>
        <a:xfrm>
          <a:off x="5701786" y="1574374"/>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77CCE-609D-4661-A647-00ECFCAF9B57}">
      <dsp:nvSpPr>
        <dsp:cNvPr id="0" name=""/>
        <dsp:cNvSpPr/>
      </dsp:nvSpPr>
      <dsp:spPr>
        <a:xfrm>
          <a:off x="5085688" y="1574374"/>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B7FF7-1713-4ADD-8A82-25DC81940CA3}">
      <dsp:nvSpPr>
        <dsp:cNvPr id="0" name=""/>
        <dsp:cNvSpPr/>
      </dsp:nvSpPr>
      <dsp:spPr>
        <a:xfrm>
          <a:off x="4161541" y="640986"/>
          <a:ext cx="1540245" cy="293206"/>
        </a:xfrm>
        <a:custGeom>
          <a:avLst/>
          <a:gdLst/>
          <a:ahLst/>
          <a:cxnLst/>
          <a:rect l="0" t="0" r="0" b="0"/>
          <a:pathLst>
            <a:path>
              <a:moveTo>
                <a:pt x="0" y="0"/>
              </a:moveTo>
              <a:lnTo>
                <a:pt x="0" y="199811"/>
              </a:lnTo>
              <a:lnTo>
                <a:pt x="1540245" y="199811"/>
              </a:lnTo>
              <a:lnTo>
                <a:pt x="1540245"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47AC-9741-4333-A262-D2F61AD3A110}">
      <dsp:nvSpPr>
        <dsp:cNvPr id="0" name=""/>
        <dsp:cNvSpPr/>
      </dsp:nvSpPr>
      <dsp:spPr>
        <a:xfrm>
          <a:off x="3853492"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5B10F-B779-4ED3-88A3-68585EBC73F1}">
      <dsp:nvSpPr>
        <dsp:cNvPr id="0" name=""/>
        <dsp:cNvSpPr/>
      </dsp:nvSpPr>
      <dsp:spPr>
        <a:xfrm>
          <a:off x="3237394"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AAD98-EC94-45A7-8CF3-4236D21919DE}">
      <dsp:nvSpPr>
        <dsp:cNvPr id="0" name=""/>
        <dsp:cNvSpPr/>
      </dsp:nvSpPr>
      <dsp:spPr>
        <a:xfrm>
          <a:off x="3807772"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C9EEF-738E-4715-90FD-4513BC4E92BA}">
      <dsp:nvSpPr>
        <dsp:cNvPr id="0" name=""/>
        <dsp:cNvSpPr/>
      </dsp:nvSpPr>
      <dsp:spPr>
        <a:xfrm>
          <a:off x="2621296" y="1574374"/>
          <a:ext cx="1232196" cy="293206"/>
        </a:xfrm>
        <a:custGeom>
          <a:avLst/>
          <a:gdLst/>
          <a:ahLst/>
          <a:cxnLst/>
          <a:rect l="0" t="0" r="0" b="0"/>
          <a:pathLst>
            <a:path>
              <a:moveTo>
                <a:pt x="0" y="0"/>
              </a:moveTo>
              <a:lnTo>
                <a:pt x="0" y="199811"/>
              </a:lnTo>
              <a:lnTo>
                <a:pt x="1232196" y="199811"/>
              </a:lnTo>
              <a:lnTo>
                <a:pt x="1232196"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27CFB-9A51-4E74-B7AD-1E53D8FB5937}">
      <dsp:nvSpPr>
        <dsp:cNvPr id="0" name=""/>
        <dsp:cNvSpPr/>
      </dsp:nvSpPr>
      <dsp:spPr>
        <a:xfrm>
          <a:off x="1389100"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7E616-D2DF-45DF-9468-38F2773695F1}">
      <dsp:nvSpPr>
        <dsp:cNvPr id="0" name=""/>
        <dsp:cNvSpPr/>
      </dsp:nvSpPr>
      <dsp:spPr>
        <a:xfrm>
          <a:off x="773002"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E20F34-27A1-4A22-A9CB-D9C90AA32D57}">
      <dsp:nvSpPr>
        <dsp:cNvPr id="0" name=""/>
        <dsp:cNvSpPr/>
      </dsp:nvSpPr>
      <dsp:spPr>
        <a:xfrm>
          <a:off x="1343380"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EECA7-D197-4484-981D-3E2123989E63}">
      <dsp:nvSpPr>
        <dsp:cNvPr id="0" name=""/>
        <dsp:cNvSpPr/>
      </dsp:nvSpPr>
      <dsp:spPr>
        <a:xfrm>
          <a:off x="1389100" y="1574374"/>
          <a:ext cx="1232196" cy="293206"/>
        </a:xfrm>
        <a:custGeom>
          <a:avLst/>
          <a:gdLst/>
          <a:ahLst/>
          <a:cxnLst/>
          <a:rect l="0" t="0" r="0" b="0"/>
          <a:pathLst>
            <a:path>
              <a:moveTo>
                <a:pt x="1232196" y="0"/>
              </a:moveTo>
              <a:lnTo>
                <a:pt x="1232196"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8458B-A315-4A1F-9281-45200A0F5304}">
      <dsp:nvSpPr>
        <dsp:cNvPr id="0" name=""/>
        <dsp:cNvSpPr/>
      </dsp:nvSpPr>
      <dsp:spPr>
        <a:xfrm>
          <a:off x="2621296" y="640986"/>
          <a:ext cx="1540245" cy="293206"/>
        </a:xfrm>
        <a:custGeom>
          <a:avLst/>
          <a:gdLst/>
          <a:ahLst/>
          <a:cxnLst/>
          <a:rect l="0" t="0" r="0" b="0"/>
          <a:pathLst>
            <a:path>
              <a:moveTo>
                <a:pt x="1540245" y="0"/>
              </a:moveTo>
              <a:lnTo>
                <a:pt x="1540245" y="199811"/>
              </a:lnTo>
              <a:lnTo>
                <a:pt x="0" y="199811"/>
              </a:lnTo>
              <a:lnTo>
                <a:pt x="0"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CA826-E1B1-4DF0-B38E-05003F892F32}">
      <dsp:nvSpPr>
        <dsp:cNvPr id="0" name=""/>
        <dsp:cNvSpPr/>
      </dsp:nvSpPr>
      <dsp:spPr>
        <a:xfrm>
          <a:off x="3657461" y="804"/>
          <a:ext cx="1008160" cy="640181"/>
        </a:xfrm>
        <a:prstGeom prst="roundRect">
          <a:avLst>
            <a:gd name="adj" fmla="val 10000"/>
          </a:avLst>
        </a:prstGeom>
        <a:solidFill>
          <a:schemeClr val="accent3">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BF8DA3-7C08-4156-9320-69CC18A77247}">
      <dsp:nvSpPr>
        <dsp:cNvPr id="0" name=""/>
        <dsp:cNvSpPr/>
      </dsp:nvSpPr>
      <dsp:spPr>
        <a:xfrm>
          <a:off x="3769479" y="107221"/>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solidFill>
                <a:srgbClr val="010000"/>
              </a:solidFill>
              <a:latin typeface="Arial Black"/>
            </a:rPr>
            <a:t>Locomotion</a:t>
          </a:r>
        </a:p>
      </dsp:txBody>
      <dsp:txXfrm>
        <a:off x="3788229" y="125971"/>
        <a:ext cx="970660" cy="602681"/>
      </dsp:txXfrm>
    </dsp:sp>
    <dsp:sp modelId="{A91D9B09-D5DA-462D-9E07-8D4CE813476A}">
      <dsp:nvSpPr>
        <dsp:cNvPr id="0" name=""/>
        <dsp:cNvSpPr/>
      </dsp:nvSpPr>
      <dsp:spPr>
        <a:xfrm>
          <a:off x="211721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5F88A1-0B43-40EB-A6B0-551D09EBF9A5}">
      <dsp:nvSpPr>
        <dsp:cNvPr id="0" name=""/>
        <dsp:cNvSpPr/>
      </dsp:nvSpPr>
      <dsp:spPr>
        <a:xfrm>
          <a:off x="222923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2247984" y="1059359"/>
        <a:ext cx="970660" cy="602681"/>
      </dsp:txXfrm>
    </dsp:sp>
    <dsp:sp modelId="{DBF4D556-36C4-4992-A957-85161ECEC708}">
      <dsp:nvSpPr>
        <dsp:cNvPr id="0" name=""/>
        <dsp:cNvSpPr/>
      </dsp:nvSpPr>
      <dsp:spPr>
        <a:xfrm>
          <a:off x="885020"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BFD423-7FBC-4D2B-B533-DE6EDFA64EC8}">
      <dsp:nvSpPr>
        <dsp:cNvPr id="0" name=""/>
        <dsp:cNvSpPr/>
      </dsp:nvSpPr>
      <dsp:spPr>
        <a:xfrm>
          <a:off x="997037"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Translate</a:t>
          </a:r>
        </a:p>
      </dsp:txBody>
      <dsp:txXfrm>
        <a:off x="1015787" y="1992748"/>
        <a:ext cx="970660" cy="602681"/>
      </dsp:txXfrm>
    </dsp:sp>
    <dsp:sp modelId="{5F5E5545-ABFF-4629-B3A5-A3860D4DFAAB}">
      <dsp:nvSpPr>
        <dsp:cNvPr id="0" name=""/>
        <dsp:cNvSpPr/>
      </dsp:nvSpPr>
      <dsp:spPr>
        <a:xfrm>
          <a:off x="885020"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95ECF1-8AF5-4B94-9179-FBD29B41320A}">
      <dsp:nvSpPr>
        <dsp:cNvPr id="0" name=""/>
        <dsp:cNvSpPr/>
      </dsp:nvSpPr>
      <dsp:spPr>
        <a:xfrm>
          <a:off x="997037"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Moves Forward and Backward</a:t>
          </a:r>
        </a:p>
      </dsp:txBody>
      <dsp:txXfrm>
        <a:off x="1015787" y="2926137"/>
        <a:ext cx="970660" cy="602681"/>
      </dsp:txXfrm>
    </dsp:sp>
    <dsp:sp modelId="{E30B09CF-6C90-4F93-BCF4-58481E0AC524}">
      <dsp:nvSpPr>
        <dsp:cNvPr id="0" name=""/>
        <dsp:cNvSpPr/>
      </dsp:nvSpPr>
      <dsp:spPr>
        <a:xfrm>
          <a:off x="268921"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0F1FF70-D578-4D81-918B-E6099002B0D4}">
      <dsp:nvSpPr>
        <dsp:cNvPr id="0" name=""/>
        <dsp:cNvSpPr/>
      </dsp:nvSpPr>
      <dsp:spPr>
        <a:xfrm>
          <a:off x="380939"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Applies even torque</a:t>
          </a:r>
        </a:p>
      </dsp:txBody>
      <dsp:txXfrm>
        <a:off x="399689" y="3859525"/>
        <a:ext cx="970660" cy="602681"/>
      </dsp:txXfrm>
    </dsp:sp>
    <dsp:sp modelId="{C5D9C63A-6905-451A-B52E-C89FDBBC8CF3}">
      <dsp:nvSpPr>
        <dsp:cNvPr id="0" name=""/>
        <dsp:cNvSpPr/>
      </dsp:nvSpPr>
      <dsp:spPr>
        <a:xfrm>
          <a:off x="1501118"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AD42A9D-EA2D-4635-82F0-968512116ED6}">
      <dsp:nvSpPr>
        <dsp:cNvPr id="0" name=""/>
        <dsp:cNvSpPr/>
      </dsp:nvSpPr>
      <dsp:spPr>
        <a:xfrm>
          <a:off x="1613135"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1631885" y="3859525"/>
        <a:ext cx="970660" cy="602681"/>
      </dsp:txXfrm>
    </dsp:sp>
    <dsp:sp modelId="{34AA87B9-0B0E-4888-B8EE-85F0C8F05163}">
      <dsp:nvSpPr>
        <dsp:cNvPr id="0" name=""/>
        <dsp:cNvSpPr/>
      </dsp:nvSpPr>
      <dsp:spPr>
        <a:xfrm>
          <a:off x="3349412"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53CB35-7F77-435F-86F5-6C6D20BBD4D1}">
      <dsp:nvSpPr>
        <dsp:cNvPr id="0" name=""/>
        <dsp:cNvSpPr/>
      </dsp:nvSpPr>
      <dsp:spPr>
        <a:xfrm>
          <a:off x="3461430"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Rotate</a:t>
          </a:r>
        </a:p>
      </dsp:txBody>
      <dsp:txXfrm>
        <a:off x="3480180" y="1992748"/>
        <a:ext cx="970660" cy="602681"/>
      </dsp:txXfrm>
    </dsp:sp>
    <dsp:sp modelId="{5CA78FE4-A928-4ADF-AA6F-19AAE9E23A4A}">
      <dsp:nvSpPr>
        <dsp:cNvPr id="0" name=""/>
        <dsp:cNvSpPr/>
      </dsp:nvSpPr>
      <dsp:spPr>
        <a:xfrm>
          <a:off x="3349412"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A73C40-50FF-4275-8690-EC9A4C334D42}">
      <dsp:nvSpPr>
        <dsp:cNvPr id="0" name=""/>
        <dsp:cNvSpPr/>
      </dsp:nvSpPr>
      <dsp:spPr>
        <a:xfrm>
          <a:off x="3461430"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Turns CW and CCW</a:t>
          </a:r>
        </a:p>
      </dsp:txBody>
      <dsp:txXfrm>
        <a:off x="3480180" y="2926137"/>
        <a:ext cx="970660" cy="602681"/>
      </dsp:txXfrm>
    </dsp:sp>
    <dsp:sp modelId="{24E6236B-9D7E-4031-8AD7-2F429E081484}">
      <dsp:nvSpPr>
        <dsp:cNvPr id="0" name=""/>
        <dsp:cNvSpPr/>
      </dsp:nvSpPr>
      <dsp:spPr>
        <a:xfrm>
          <a:off x="2733314"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857609-ABE7-4D68-B8D4-57735826CFA6}">
      <dsp:nvSpPr>
        <dsp:cNvPr id="0" name=""/>
        <dsp:cNvSpPr/>
      </dsp:nvSpPr>
      <dsp:spPr>
        <a:xfrm>
          <a:off x="2845332"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Change heading angle</a:t>
          </a:r>
        </a:p>
      </dsp:txBody>
      <dsp:txXfrm>
        <a:off x="2864082" y="3859525"/>
        <a:ext cx="970660" cy="602681"/>
      </dsp:txXfrm>
    </dsp:sp>
    <dsp:sp modelId="{1C743721-68BB-4365-801F-85B9ED17B4EE}">
      <dsp:nvSpPr>
        <dsp:cNvPr id="0" name=""/>
        <dsp:cNvSpPr/>
      </dsp:nvSpPr>
      <dsp:spPr>
        <a:xfrm>
          <a:off x="3965510"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DABA07-E642-40EF-A05D-189815828480}">
      <dsp:nvSpPr>
        <dsp:cNvPr id="0" name=""/>
        <dsp:cNvSpPr/>
      </dsp:nvSpPr>
      <dsp:spPr>
        <a:xfrm>
          <a:off x="4077528"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4096278" y="3859525"/>
        <a:ext cx="970660" cy="602681"/>
      </dsp:txXfrm>
    </dsp:sp>
    <dsp:sp modelId="{BE352C39-1902-4D9D-91AA-D9F8BE935F8A}">
      <dsp:nvSpPr>
        <dsp:cNvPr id="0" name=""/>
        <dsp:cNvSpPr/>
      </dsp:nvSpPr>
      <dsp:spPr>
        <a:xfrm>
          <a:off x="519770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F28284B-B0E1-4401-92D1-EC1E7351F5D5}">
      <dsp:nvSpPr>
        <dsp:cNvPr id="0" name=""/>
        <dsp:cNvSpPr/>
      </dsp:nvSpPr>
      <dsp:spPr>
        <a:xfrm>
          <a:off x="530972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5328474" y="1059359"/>
        <a:ext cx="970660" cy="602681"/>
      </dsp:txXfrm>
    </dsp:sp>
    <dsp:sp modelId="{CE253A9B-1D3F-4CFF-8AA5-2168B61BD8AC}">
      <dsp:nvSpPr>
        <dsp:cNvPr id="0" name=""/>
        <dsp:cNvSpPr/>
      </dsp:nvSpPr>
      <dsp:spPr>
        <a:xfrm>
          <a:off x="4581608"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7982832-9DC7-4387-AAEC-C298B2746D39}">
      <dsp:nvSpPr>
        <dsp:cNvPr id="0" name=""/>
        <dsp:cNvSpPr/>
      </dsp:nvSpPr>
      <dsp:spPr>
        <a:xfrm>
          <a:off x="4693626"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Dampen Vibration</a:t>
          </a:r>
        </a:p>
      </dsp:txBody>
      <dsp:txXfrm>
        <a:off x="4712376" y="1992748"/>
        <a:ext cx="970660" cy="602681"/>
      </dsp:txXfrm>
    </dsp:sp>
    <dsp:sp modelId="{4EDACB8B-D680-48FB-84C8-E669134BEA32}">
      <dsp:nvSpPr>
        <dsp:cNvPr id="0" name=""/>
        <dsp:cNvSpPr/>
      </dsp:nvSpPr>
      <dsp:spPr>
        <a:xfrm>
          <a:off x="5813804"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4DF4AD-600F-41A1-A677-F2FA25526BBD}">
      <dsp:nvSpPr>
        <dsp:cNvPr id="0" name=""/>
        <dsp:cNvSpPr/>
      </dsp:nvSpPr>
      <dsp:spPr>
        <a:xfrm>
          <a:off x="5925822"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 Tipping</a:t>
          </a:r>
        </a:p>
      </dsp:txBody>
      <dsp:txXfrm>
        <a:off x="5944572" y="1992748"/>
        <a:ext cx="970660" cy="6026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7E9D-00FD-4642-AEF4-207E38A709BA}">
      <dsp:nvSpPr>
        <dsp:cNvPr id="0" name=""/>
        <dsp:cNvSpPr/>
      </dsp:nvSpPr>
      <dsp:spPr>
        <a:xfrm>
          <a:off x="4513036"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788FA-1ADC-4AE4-9545-C37100BED5C6}">
      <dsp:nvSpPr>
        <dsp:cNvPr id="0" name=""/>
        <dsp:cNvSpPr/>
      </dsp:nvSpPr>
      <dsp:spPr>
        <a:xfrm>
          <a:off x="3766643" y="3038358"/>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3AF41-26BD-4192-A93A-532C7EE55E0C}">
      <dsp:nvSpPr>
        <dsp:cNvPr id="0" name=""/>
        <dsp:cNvSpPr/>
      </dsp:nvSpPr>
      <dsp:spPr>
        <a:xfrm>
          <a:off x="3020251" y="3038358"/>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C11831-17F8-45E4-9528-BDD76710BE8F}">
      <dsp:nvSpPr>
        <dsp:cNvPr id="0" name=""/>
        <dsp:cNvSpPr/>
      </dsp:nvSpPr>
      <dsp:spPr>
        <a:xfrm>
          <a:off x="376664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C7EFC-175C-4C03-B06E-8722B5EE5A72}">
      <dsp:nvSpPr>
        <dsp:cNvPr id="0" name=""/>
        <dsp:cNvSpPr/>
      </dsp:nvSpPr>
      <dsp:spPr>
        <a:xfrm>
          <a:off x="3020251" y="776788"/>
          <a:ext cx="1492785" cy="355215"/>
        </a:xfrm>
        <a:custGeom>
          <a:avLst/>
          <a:gdLst/>
          <a:ahLst/>
          <a:cxnLst/>
          <a:rect l="0" t="0" r="0" b="0"/>
          <a:pathLst>
            <a:path>
              <a:moveTo>
                <a:pt x="0" y="0"/>
              </a:moveTo>
              <a:lnTo>
                <a:pt x="0" y="242068"/>
              </a:lnTo>
              <a:lnTo>
                <a:pt x="1492785" y="242068"/>
              </a:lnTo>
              <a:lnTo>
                <a:pt x="1492785"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3A9F1-A5A6-400B-BB52-A4D9482D4316}">
      <dsp:nvSpPr>
        <dsp:cNvPr id="0" name=""/>
        <dsp:cNvSpPr/>
      </dsp:nvSpPr>
      <dsp:spPr>
        <a:xfrm>
          <a:off x="1527465"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FC455-72D9-4341-9688-15DECEF133B8}">
      <dsp:nvSpPr>
        <dsp:cNvPr id="0" name=""/>
        <dsp:cNvSpPr/>
      </dsp:nvSpPr>
      <dsp:spPr>
        <a:xfrm>
          <a:off x="78107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0E2EF-5F88-4B8A-813C-2C5BB3DD049D}">
      <dsp:nvSpPr>
        <dsp:cNvPr id="0" name=""/>
        <dsp:cNvSpPr/>
      </dsp:nvSpPr>
      <dsp:spPr>
        <a:xfrm>
          <a:off x="1527465" y="776788"/>
          <a:ext cx="1492785" cy="355215"/>
        </a:xfrm>
        <a:custGeom>
          <a:avLst/>
          <a:gdLst/>
          <a:ahLst/>
          <a:cxnLst/>
          <a:rect l="0" t="0" r="0" b="0"/>
          <a:pathLst>
            <a:path>
              <a:moveTo>
                <a:pt x="1492785" y="0"/>
              </a:moveTo>
              <a:lnTo>
                <a:pt x="1492785" y="242068"/>
              </a:lnTo>
              <a:lnTo>
                <a:pt x="0" y="242068"/>
              </a:lnTo>
              <a:lnTo>
                <a:pt x="0"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8903C-4E9A-4A37-8B21-FF8D12142CDA}">
      <dsp:nvSpPr>
        <dsp:cNvPr id="0" name=""/>
        <dsp:cNvSpPr/>
      </dsp:nvSpPr>
      <dsp:spPr>
        <a:xfrm>
          <a:off x="2409566" y="1218"/>
          <a:ext cx="1221369" cy="775569"/>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58BD6-E32E-491A-8BD3-31F58D2040BA}">
      <dsp:nvSpPr>
        <dsp:cNvPr id="0" name=""/>
        <dsp:cNvSpPr/>
      </dsp:nvSpPr>
      <dsp:spPr>
        <a:xfrm>
          <a:off x="2545274" y="130141"/>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latin typeface="Arial Black" panose="020B0A04020102020204"/>
            </a:rPr>
            <a:t>Manipulation</a:t>
          </a:r>
          <a:endParaRPr lang="en-US" sz="1200" kern="1200"/>
        </a:p>
      </dsp:txBody>
      <dsp:txXfrm>
        <a:off x="2567990" y="152857"/>
        <a:ext cx="1175937" cy="730137"/>
      </dsp:txXfrm>
    </dsp:sp>
    <dsp:sp modelId="{FFAC69C3-B83A-46C9-9801-B09B0A77C570}">
      <dsp:nvSpPr>
        <dsp:cNvPr id="0" name=""/>
        <dsp:cNvSpPr/>
      </dsp:nvSpPr>
      <dsp:spPr>
        <a:xfrm>
          <a:off x="91678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B95AB-41D6-435C-9E29-B8E305257CBF}">
      <dsp:nvSpPr>
        <dsp:cNvPr id="0" name=""/>
        <dsp:cNvSpPr/>
      </dsp:nvSpPr>
      <dsp:spPr>
        <a:xfrm>
          <a:off x="1052488"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Manipulates Package</a:t>
          </a:r>
          <a:endParaRPr lang="en-US" sz="1200" kern="1200"/>
        </a:p>
      </dsp:txBody>
      <dsp:txXfrm>
        <a:off x="1075204" y="1283641"/>
        <a:ext cx="1175937" cy="730137"/>
      </dsp:txXfrm>
    </dsp:sp>
    <dsp:sp modelId="{FFF8B314-73A2-480E-9799-C0647971EAEB}">
      <dsp:nvSpPr>
        <dsp:cNvPr id="0" name=""/>
        <dsp:cNvSpPr/>
      </dsp:nvSpPr>
      <dsp:spPr>
        <a:xfrm>
          <a:off x="17038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D5847-4FA1-4D62-82D1-A773EDC2EF11}">
      <dsp:nvSpPr>
        <dsp:cNvPr id="0" name=""/>
        <dsp:cNvSpPr/>
      </dsp:nvSpPr>
      <dsp:spPr>
        <a:xfrm>
          <a:off x="30609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Moves Package onto Robot</a:t>
          </a:r>
          <a:endParaRPr lang="en-US" sz="1200" kern="1200"/>
        </a:p>
      </dsp:txBody>
      <dsp:txXfrm>
        <a:off x="328812" y="2414426"/>
        <a:ext cx="1175937" cy="730137"/>
      </dsp:txXfrm>
    </dsp:sp>
    <dsp:sp modelId="{D87FFC92-7BE2-496C-B397-705FE146274F}">
      <dsp:nvSpPr>
        <dsp:cNvPr id="0" name=""/>
        <dsp:cNvSpPr/>
      </dsp:nvSpPr>
      <dsp:spPr>
        <a:xfrm>
          <a:off x="1663173"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83BDE-2063-4E1E-B0CE-D55CAB1F2299}">
      <dsp:nvSpPr>
        <dsp:cNvPr id="0" name=""/>
        <dsp:cNvSpPr/>
      </dsp:nvSpPr>
      <dsp:spPr>
        <a:xfrm>
          <a:off x="179888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Removes Package from Robot</a:t>
          </a:r>
          <a:endParaRPr lang="en-US" sz="1200" kern="1200"/>
        </a:p>
      </dsp:txBody>
      <dsp:txXfrm>
        <a:off x="1821597" y="2414426"/>
        <a:ext cx="1175937" cy="730137"/>
      </dsp:txXfrm>
    </dsp:sp>
    <dsp:sp modelId="{12C70C3F-3F99-47AB-B25B-573A7FD829A1}">
      <dsp:nvSpPr>
        <dsp:cNvPr id="0" name=""/>
        <dsp:cNvSpPr/>
      </dsp:nvSpPr>
      <dsp:spPr>
        <a:xfrm>
          <a:off x="390235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0AF54-CF06-4147-9A2B-FD462AF18EE5}">
      <dsp:nvSpPr>
        <dsp:cNvPr id="0" name=""/>
        <dsp:cNvSpPr/>
      </dsp:nvSpPr>
      <dsp:spPr>
        <a:xfrm>
          <a:off x="4038059"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Holds Package</a:t>
          </a:r>
          <a:endParaRPr lang="en-US" sz="1200" kern="1200"/>
        </a:p>
      </dsp:txBody>
      <dsp:txXfrm>
        <a:off x="4060775" y="1283641"/>
        <a:ext cx="1175937" cy="730137"/>
      </dsp:txXfrm>
    </dsp:sp>
    <dsp:sp modelId="{57962EF6-A469-4C28-9B62-6FD5FF6F783E}">
      <dsp:nvSpPr>
        <dsp:cNvPr id="0" name=""/>
        <dsp:cNvSpPr/>
      </dsp:nvSpPr>
      <dsp:spPr>
        <a:xfrm>
          <a:off x="315595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6CF4F8-319E-429D-B6B7-E6CCA4E7EB14}">
      <dsp:nvSpPr>
        <dsp:cNvPr id="0" name=""/>
        <dsp:cNvSpPr/>
      </dsp:nvSpPr>
      <dsp:spPr>
        <a:xfrm>
          <a:off x="329166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Keeps Package Secure</a:t>
          </a:r>
          <a:endParaRPr lang="en-US" sz="1200" kern="1200"/>
        </a:p>
      </dsp:txBody>
      <dsp:txXfrm>
        <a:off x="3314382" y="2414426"/>
        <a:ext cx="1175937" cy="730137"/>
      </dsp:txXfrm>
    </dsp:sp>
    <dsp:sp modelId="{4390CD30-72B6-498B-ADB0-3ADCAE0F4A11}">
      <dsp:nvSpPr>
        <dsp:cNvPr id="0" name=""/>
        <dsp:cNvSpPr/>
      </dsp:nvSpPr>
      <dsp:spPr>
        <a:xfrm>
          <a:off x="2409566"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EB210-3476-4FDD-988B-F6BAC43BA0F0}">
      <dsp:nvSpPr>
        <dsp:cNvPr id="0" name=""/>
        <dsp:cNvSpPr/>
      </dsp:nvSpPr>
      <dsp:spPr>
        <a:xfrm>
          <a:off x="2545274"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Translation</a:t>
          </a:r>
        </a:p>
      </dsp:txBody>
      <dsp:txXfrm>
        <a:off x="2567990" y="3545211"/>
        <a:ext cx="1175937" cy="730137"/>
      </dsp:txXfrm>
    </dsp:sp>
    <dsp:sp modelId="{AAF1682F-93A7-4673-886A-0C0D4EF94EC4}">
      <dsp:nvSpPr>
        <dsp:cNvPr id="0" name=""/>
        <dsp:cNvSpPr/>
      </dsp:nvSpPr>
      <dsp:spPr>
        <a:xfrm>
          <a:off x="3902351"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8A845-DB78-4E5B-B4E3-C8E1CDD64B89}">
      <dsp:nvSpPr>
        <dsp:cNvPr id="0" name=""/>
        <dsp:cNvSpPr/>
      </dsp:nvSpPr>
      <dsp:spPr>
        <a:xfrm>
          <a:off x="4038059"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Tipping</a:t>
          </a:r>
        </a:p>
      </dsp:txBody>
      <dsp:txXfrm>
        <a:off x="4060775" y="3545211"/>
        <a:ext cx="1175937" cy="730137"/>
      </dsp:txXfrm>
    </dsp:sp>
    <dsp:sp modelId="{48A56627-E288-45BB-9609-BC630131CD06}">
      <dsp:nvSpPr>
        <dsp:cNvPr id="0" name=""/>
        <dsp:cNvSpPr/>
      </dsp:nvSpPr>
      <dsp:spPr>
        <a:xfrm>
          <a:off x="4648744"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5AE8C-D7AF-488B-9706-A2FF462A8E22}">
      <dsp:nvSpPr>
        <dsp:cNvPr id="0" name=""/>
        <dsp:cNvSpPr/>
      </dsp:nvSpPr>
      <dsp:spPr>
        <a:xfrm>
          <a:off x="478445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Support Package Weight</a:t>
          </a:r>
        </a:p>
      </dsp:txBody>
      <dsp:txXfrm>
        <a:off x="4807167" y="2414426"/>
        <a:ext cx="1175937" cy="730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016D-BF0D-4D33-8B30-D8F06BCC70E4}">
      <dsp:nvSpPr>
        <dsp:cNvPr id="0" name=""/>
        <dsp:cNvSpPr/>
      </dsp:nvSpPr>
      <dsp:spPr>
        <a:xfrm>
          <a:off x="4629299" y="2258474"/>
          <a:ext cx="1183759" cy="281680"/>
        </a:xfrm>
        <a:custGeom>
          <a:avLst/>
          <a:gdLst/>
          <a:ahLst/>
          <a:cxnLst/>
          <a:rect l="0" t="0" r="0" b="0"/>
          <a:pathLst>
            <a:path>
              <a:moveTo>
                <a:pt x="0" y="0"/>
              </a:moveTo>
              <a:lnTo>
                <a:pt x="0" y="191957"/>
              </a:lnTo>
              <a:lnTo>
                <a:pt x="1183759" y="191957"/>
              </a:lnTo>
              <a:lnTo>
                <a:pt x="118375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DA29D2-8D14-4090-9BB7-F4A6A60A28CF}">
      <dsp:nvSpPr>
        <dsp:cNvPr id="0" name=""/>
        <dsp:cNvSpPr/>
      </dsp:nvSpPr>
      <dsp:spPr>
        <a:xfrm>
          <a:off x="4583579" y="2258474"/>
          <a:ext cx="91440" cy="281680"/>
        </a:xfrm>
        <a:custGeom>
          <a:avLst/>
          <a:gdLst/>
          <a:ahLst/>
          <a:cxnLst/>
          <a:rect l="0" t="0" r="0" b="0"/>
          <a:pathLst>
            <a:path>
              <a:moveTo>
                <a:pt x="45720" y="0"/>
              </a:moveTo>
              <a:lnTo>
                <a:pt x="4572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A4A86-3ABE-45CF-BBBE-9EA5E60582D8}">
      <dsp:nvSpPr>
        <dsp:cNvPr id="0" name=""/>
        <dsp:cNvSpPr/>
      </dsp:nvSpPr>
      <dsp:spPr>
        <a:xfrm>
          <a:off x="3445540" y="2258474"/>
          <a:ext cx="1183759" cy="281680"/>
        </a:xfrm>
        <a:custGeom>
          <a:avLst/>
          <a:gdLst/>
          <a:ahLst/>
          <a:cxnLst/>
          <a:rect l="0" t="0" r="0" b="0"/>
          <a:pathLst>
            <a:path>
              <a:moveTo>
                <a:pt x="1183759" y="0"/>
              </a:moveTo>
              <a:lnTo>
                <a:pt x="118375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7831F-B4DF-4B7F-B528-DE4CEC1EF7EA}">
      <dsp:nvSpPr>
        <dsp:cNvPr id="0" name=""/>
        <dsp:cNvSpPr/>
      </dsp:nvSpPr>
      <dsp:spPr>
        <a:xfrm>
          <a:off x="3149600" y="1361776"/>
          <a:ext cx="1479698" cy="281680"/>
        </a:xfrm>
        <a:custGeom>
          <a:avLst/>
          <a:gdLst/>
          <a:ahLst/>
          <a:cxnLst/>
          <a:rect l="0" t="0" r="0" b="0"/>
          <a:pathLst>
            <a:path>
              <a:moveTo>
                <a:pt x="0" y="0"/>
              </a:moveTo>
              <a:lnTo>
                <a:pt x="0" y="191957"/>
              </a:lnTo>
              <a:lnTo>
                <a:pt x="1479698" y="191957"/>
              </a:lnTo>
              <a:lnTo>
                <a:pt x="1479698"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61488-720A-49D6-BC09-696E08315F01}">
      <dsp:nvSpPr>
        <dsp:cNvPr id="0" name=""/>
        <dsp:cNvSpPr/>
      </dsp:nvSpPr>
      <dsp:spPr>
        <a:xfrm>
          <a:off x="1669901" y="2258474"/>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01A4D-AA7C-4065-AD14-39966190E36F}">
      <dsp:nvSpPr>
        <dsp:cNvPr id="0" name=""/>
        <dsp:cNvSpPr/>
      </dsp:nvSpPr>
      <dsp:spPr>
        <a:xfrm>
          <a:off x="1078021" y="3155171"/>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58D95-D66B-4C20-9A90-3A6645C04C99}">
      <dsp:nvSpPr>
        <dsp:cNvPr id="0" name=""/>
        <dsp:cNvSpPr/>
      </dsp:nvSpPr>
      <dsp:spPr>
        <a:xfrm>
          <a:off x="486142" y="3155171"/>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AA6B9-0B80-4F6E-B8FA-8E1B4BEB03BB}">
      <dsp:nvSpPr>
        <dsp:cNvPr id="0" name=""/>
        <dsp:cNvSpPr/>
      </dsp:nvSpPr>
      <dsp:spPr>
        <a:xfrm>
          <a:off x="1078021" y="2258474"/>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823D7-BD0A-4CF9-A399-CD827F8CF250}">
      <dsp:nvSpPr>
        <dsp:cNvPr id="0" name=""/>
        <dsp:cNvSpPr/>
      </dsp:nvSpPr>
      <dsp:spPr>
        <a:xfrm>
          <a:off x="1669901" y="1361776"/>
          <a:ext cx="1479698" cy="281680"/>
        </a:xfrm>
        <a:custGeom>
          <a:avLst/>
          <a:gdLst/>
          <a:ahLst/>
          <a:cxnLst/>
          <a:rect l="0" t="0" r="0" b="0"/>
          <a:pathLst>
            <a:path>
              <a:moveTo>
                <a:pt x="1479698" y="0"/>
              </a:moveTo>
              <a:lnTo>
                <a:pt x="1479698" y="191957"/>
              </a:lnTo>
              <a:lnTo>
                <a:pt x="0" y="191957"/>
              </a:lnTo>
              <a:lnTo>
                <a:pt x="0"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0A5A3-F62A-4487-B2C7-FA2771A0541D}">
      <dsp:nvSpPr>
        <dsp:cNvPr id="0" name=""/>
        <dsp:cNvSpPr/>
      </dsp:nvSpPr>
      <dsp:spPr>
        <a:xfrm>
          <a:off x="2665335" y="746759"/>
          <a:ext cx="968530" cy="615016"/>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99934-DBCA-461F-8752-D275CD545836}">
      <dsp:nvSpPr>
        <dsp:cNvPr id="0" name=""/>
        <dsp:cNvSpPr/>
      </dsp:nvSpPr>
      <dsp:spPr>
        <a:xfrm>
          <a:off x="2772949" y="848993"/>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Navigation</a:t>
          </a:r>
          <a:endParaRPr lang="en-US" sz="800" kern="1200"/>
        </a:p>
      </dsp:txBody>
      <dsp:txXfrm>
        <a:off x="2790962" y="867006"/>
        <a:ext cx="932504" cy="578990"/>
      </dsp:txXfrm>
    </dsp:sp>
    <dsp:sp modelId="{1D05FA29-7425-4571-97FF-771F0D639C37}">
      <dsp:nvSpPr>
        <dsp:cNvPr id="0" name=""/>
        <dsp:cNvSpPr/>
      </dsp:nvSpPr>
      <dsp:spPr>
        <a:xfrm>
          <a:off x="1185636"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26F5C-1394-4C98-ADCA-C55870660E80}">
      <dsp:nvSpPr>
        <dsp:cNvPr id="0" name=""/>
        <dsp:cNvSpPr/>
      </dsp:nvSpPr>
      <dsp:spPr>
        <a:xfrm>
          <a:off x="1293250"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Maneuver without Collision</a:t>
          </a:r>
          <a:endParaRPr lang="en-US" sz="800" kern="1200"/>
        </a:p>
      </dsp:txBody>
      <dsp:txXfrm>
        <a:off x="1311263" y="1763704"/>
        <a:ext cx="932504" cy="578990"/>
      </dsp:txXfrm>
    </dsp:sp>
    <dsp:sp modelId="{BB1879A5-A33B-442B-80F1-4E32019AB91B}">
      <dsp:nvSpPr>
        <dsp:cNvPr id="0" name=""/>
        <dsp:cNvSpPr/>
      </dsp:nvSpPr>
      <dsp:spPr>
        <a:xfrm>
          <a:off x="593756"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ACADF-C1D2-48DC-9A2C-D83C0365BE85}">
      <dsp:nvSpPr>
        <dsp:cNvPr id="0" name=""/>
        <dsp:cNvSpPr/>
      </dsp:nvSpPr>
      <dsp:spPr>
        <a:xfrm>
          <a:off x="701371"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autonomously</a:t>
          </a:r>
          <a:endParaRPr lang="en-US" sz="800" kern="1200"/>
        </a:p>
      </dsp:txBody>
      <dsp:txXfrm>
        <a:off x="719384" y="2660401"/>
        <a:ext cx="932504" cy="578990"/>
      </dsp:txXfrm>
    </dsp:sp>
    <dsp:sp modelId="{69DF6F2D-CC8D-42B2-A437-605C1E5ED3A8}">
      <dsp:nvSpPr>
        <dsp:cNvPr id="0" name=""/>
        <dsp:cNvSpPr/>
      </dsp:nvSpPr>
      <dsp:spPr>
        <a:xfrm>
          <a:off x="187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18D49-6E6B-42D9-AB14-95243E17DD56}">
      <dsp:nvSpPr>
        <dsp:cNvPr id="0" name=""/>
        <dsp:cNvSpPr/>
      </dsp:nvSpPr>
      <dsp:spPr>
        <a:xfrm>
          <a:off x="109491"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Lane Centering</a:t>
          </a:r>
        </a:p>
      </dsp:txBody>
      <dsp:txXfrm>
        <a:off x="127504" y="3557099"/>
        <a:ext cx="932504" cy="578990"/>
      </dsp:txXfrm>
    </dsp:sp>
    <dsp:sp modelId="{3EEA718C-8198-42ED-9BB9-432442573ACB}">
      <dsp:nvSpPr>
        <dsp:cNvPr id="0" name=""/>
        <dsp:cNvSpPr/>
      </dsp:nvSpPr>
      <dsp:spPr>
        <a:xfrm>
          <a:off x="118563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890B5-24C0-4072-A253-381844F54356}">
      <dsp:nvSpPr>
        <dsp:cNvPr id="0" name=""/>
        <dsp:cNvSpPr/>
      </dsp:nvSpPr>
      <dsp:spPr>
        <a:xfrm>
          <a:off x="1293250"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Obstacle Detection</a:t>
          </a:r>
        </a:p>
      </dsp:txBody>
      <dsp:txXfrm>
        <a:off x="1311263" y="3557099"/>
        <a:ext cx="932504" cy="578990"/>
      </dsp:txXfrm>
    </dsp:sp>
    <dsp:sp modelId="{3AD608DD-7997-45C9-A5B2-2DD6315F0720}">
      <dsp:nvSpPr>
        <dsp:cNvPr id="0" name=""/>
        <dsp:cNvSpPr/>
      </dsp:nvSpPr>
      <dsp:spPr>
        <a:xfrm>
          <a:off x="1777515"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A4F0A-4DB3-4696-BDFA-D8C25AA2A16F}">
      <dsp:nvSpPr>
        <dsp:cNvPr id="0" name=""/>
        <dsp:cNvSpPr/>
      </dsp:nvSpPr>
      <dsp:spPr>
        <a:xfrm>
          <a:off x="1885130"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under Human Operation</a:t>
          </a:r>
          <a:endParaRPr lang="en-US" sz="800" kern="1200"/>
        </a:p>
      </dsp:txBody>
      <dsp:txXfrm>
        <a:off x="1903143" y="2660401"/>
        <a:ext cx="932504" cy="578990"/>
      </dsp:txXfrm>
    </dsp:sp>
    <dsp:sp modelId="{15099E1A-5ED8-443C-8848-E9494C876FF7}">
      <dsp:nvSpPr>
        <dsp:cNvPr id="0" name=""/>
        <dsp:cNvSpPr/>
      </dsp:nvSpPr>
      <dsp:spPr>
        <a:xfrm>
          <a:off x="4145034"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68080-F96E-452B-A02D-AC351FA5ED09}">
      <dsp:nvSpPr>
        <dsp:cNvPr id="0" name=""/>
        <dsp:cNvSpPr/>
      </dsp:nvSpPr>
      <dsp:spPr>
        <a:xfrm>
          <a:off x="4252648"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Track Inventory</a:t>
          </a:r>
          <a:endParaRPr lang="en-US" sz="800" kern="1200"/>
        </a:p>
      </dsp:txBody>
      <dsp:txXfrm>
        <a:off x="4270661" y="1763704"/>
        <a:ext cx="932504" cy="578990"/>
      </dsp:txXfrm>
    </dsp:sp>
    <dsp:sp modelId="{A8AC3CD3-BEBA-454A-8498-3F1FFCD57A34}">
      <dsp:nvSpPr>
        <dsp:cNvPr id="0" name=""/>
        <dsp:cNvSpPr/>
      </dsp:nvSpPr>
      <dsp:spPr>
        <a:xfrm>
          <a:off x="296127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266C0-6D39-493F-8077-FDD728265B05}">
      <dsp:nvSpPr>
        <dsp:cNvPr id="0" name=""/>
        <dsp:cNvSpPr/>
      </dsp:nvSpPr>
      <dsp:spPr>
        <a:xfrm>
          <a:off x="3068889"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Connects to Network</a:t>
          </a:r>
          <a:endParaRPr lang="en-US" sz="800" kern="1200"/>
        </a:p>
      </dsp:txBody>
      <dsp:txXfrm>
        <a:off x="3086902" y="2660401"/>
        <a:ext cx="932504" cy="578990"/>
      </dsp:txXfrm>
    </dsp:sp>
    <dsp:sp modelId="{C8FAFB08-6467-42C7-AE8A-D02FD055529F}">
      <dsp:nvSpPr>
        <dsp:cNvPr id="0" name=""/>
        <dsp:cNvSpPr/>
      </dsp:nvSpPr>
      <dsp:spPr>
        <a:xfrm>
          <a:off x="414503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997CB-6F07-4FEB-94A1-7AC4E3450D9E}">
      <dsp:nvSpPr>
        <dsp:cNvPr id="0" name=""/>
        <dsp:cNvSpPr/>
      </dsp:nvSpPr>
      <dsp:spPr>
        <a:xfrm>
          <a:off x="4252648"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 Locates Inventory</a:t>
          </a:r>
        </a:p>
      </dsp:txBody>
      <dsp:txXfrm>
        <a:off x="4270661" y="2660401"/>
        <a:ext cx="932504" cy="578990"/>
      </dsp:txXfrm>
    </dsp:sp>
    <dsp:sp modelId="{AA66C318-B37D-4C8E-BCCC-1E8CF3696ADE}">
      <dsp:nvSpPr>
        <dsp:cNvPr id="0" name=""/>
        <dsp:cNvSpPr/>
      </dsp:nvSpPr>
      <dsp:spPr>
        <a:xfrm>
          <a:off x="5328793"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005BD-0EBD-446F-893C-CED11E0F51F4}">
      <dsp:nvSpPr>
        <dsp:cNvPr id="0" name=""/>
        <dsp:cNvSpPr/>
      </dsp:nvSpPr>
      <dsp:spPr>
        <a:xfrm>
          <a:off x="5436407"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Scans Inventory</a:t>
          </a:r>
        </a:p>
      </dsp:txBody>
      <dsp:txXfrm>
        <a:off x="5454420" y="2660401"/>
        <a:ext cx="932504" cy="578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0C4D-5177-49F3-8059-6208890A7A26}">
      <dsp:nvSpPr>
        <dsp:cNvPr id="0" name=""/>
        <dsp:cNvSpPr/>
      </dsp:nvSpPr>
      <dsp:spPr>
        <a:xfrm>
          <a:off x="4436774" y="555"/>
          <a:ext cx="2344139" cy="649528"/>
        </a:xfrm>
        <a:prstGeom prst="roundRect">
          <a:avLst>
            <a:gd name="adj" fmla="val 10000"/>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Chassis Frame</a:t>
          </a:r>
          <a:endParaRPr lang="en-US" sz="1800" kern="1200"/>
        </a:p>
      </dsp:txBody>
      <dsp:txXfrm>
        <a:off x="4455798" y="19579"/>
        <a:ext cx="2306091" cy="611480"/>
      </dsp:txXfrm>
    </dsp:sp>
    <dsp:sp modelId="{C2A3D7F6-AF90-47A3-AF29-CC72CDD06D40}">
      <dsp:nvSpPr>
        <dsp:cNvPr id="0" name=""/>
        <dsp:cNvSpPr/>
      </dsp:nvSpPr>
      <dsp:spPr>
        <a:xfrm rot="5400000">
          <a:off x="5487057" y="666322"/>
          <a:ext cx="243573" cy="292287"/>
        </a:xfrm>
        <a:prstGeom prst="rightArrow">
          <a:avLst>
            <a:gd name="adj1" fmla="val 60000"/>
            <a:gd name="adj2" fmla="val 50000"/>
          </a:avLst>
        </a:prstGeom>
        <a:solidFill>
          <a:schemeClr val="accent2">
            <a:hueOff val="0"/>
            <a:satOff val="0"/>
            <a:lumOff val="0"/>
            <a:alphaOff val="0"/>
          </a:schemeClr>
        </a:solidFill>
        <a:ln>
          <a:solidFill>
            <a:srgbClr val="00BEE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690679"/>
        <a:ext cx="175373" cy="170501"/>
      </dsp:txXfrm>
    </dsp:sp>
    <dsp:sp modelId="{C004543F-D4B3-400C-918F-EE18FE7D8B04}">
      <dsp:nvSpPr>
        <dsp:cNvPr id="0" name=""/>
        <dsp:cNvSpPr/>
      </dsp:nvSpPr>
      <dsp:spPr>
        <a:xfrm>
          <a:off x="4436774" y="974848"/>
          <a:ext cx="2344139" cy="649528"/>
        </a:xfrm>
        <a:prstGeom prst="roundRect">
          <a:avLst>
            <a:gd name="adj" fmla="val 10000"/>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Custom Brackets</a:t>
          </a:r>
          <a:endParaRPr lang="en-US" sz="1800" kern="1200"/>
        </a:p>
      </dsp:txBody>
      <dsp:txXfrm>
        <a:off x="4455798" y="993872"/>
        <a:ext cx="2306091" cy="611480"/>
      </dsp:txXfrm>
    </dsp:sp>
    <dsp:sp modelId="{C4CF147B-13DD-49FF-92C6-BA8575E6D72E}">
      <dsp:nvSpPr>
        <dsp:cNvPr id="0" name=""/>
        <dsp:cNvSpPr/>
      </dsp:nvSpPr>
      <dsp:spPr>
        <a:xfrm rot="5400000">
          <a:off x="5487057" y="1640615"/>
          <a:ext cx="243573" cy="292287"/>
        </a:xfrm>
        <a:prstGeom prst="rightArrow">
          <a:avLst>
            <a:gd name="adj1" fmla="val 60000"/>
            <a:gd name="adj2" fmla="val 50000"/>
          </a:avLst>
        </a:prstGeom>
        <a:solidFill>
          <a:srgbClr val="4000EC"/>
        </a:solidFill>
        <a:ln>
          <a:solidFill>
            <a:srgbClr val="4000EC"/>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1664972"/>
        <a:ext cx="175373" cy="170501"/>
      </dsp:txXfrm>
    </dsp:sp>
    <dsp:sp modelId="{643FF682-D364-444B-8E3B-A76EDA60D0E4}">
      <dsp:nvSpPr>
        <dsp:cNvPr id="0" name=""/>
        <dsp:cNvSpPr/>
      </dsp:nvSpPr>
      <dsp:spPr>
        <a:xfrm>
          <a:off x="4436774" y="1949141"/>
          <a:ext cx="2344139" cy="649528"/>
        </a:xfrm>
        <a:prstGeom prst="roundRect">
          <a:avLst>
            <a:gd name="adj" fmla="val 10000"/>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Nuts and Bolts</a:t>
          </a:r>
          <a:endParaRPr lang="en-US" sz="1800" kern="1200"/>
        </a:p>
      </dsp:txBody>
      <dsp:txXfrm>
        <a:off x="4455798" y="1968165"/>
        <a:ext cx="2306091" cy="611480"/>
      </dsp:txXfrm>
    </dsp:sp>
    <dsp:sp modelId="{0548867E-5C95-462E-9C0C-EAD8813B6372}">
      <dsp:nvSpPr>
        <dsp:cNvPr id="0" name=""/>
        <dsp:cNvSpPr/>
      </dsp:nvSpPr>
      <dsp:spPr>
        <a:xfrm rot="5400000">
          <a:off x="5487057" y="2614908"/>
          <a:ext cx="243573" cy="292287"/>
        </a:xfrm>
        <a:prstGeom prst="rightArrow">
          <a:avLst>
            <a:gd name="adj1" fmla="val 60000"/>
            <a:gd name="adj2" fmla="val 50000"/>
          </a:avLst>
        </a:prstGeom>
        <a:solidFill>
          <a:srgbClr val="B9C9DA"/>
        </a:solidFill>
        <a:ln>
          <a:solidFill>
            <a:srgbClr val="B9C9DA"/>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2639265"/>
        <a:ext cx="175373" cy="170501"/>
      </dsp:txXfrm>
    </dsp:sp>
    <dsp:sp modelId="{F3E89197-2A65-4BE5-BC9F-591504A2ED78}">
      <dsp:nvSpPr>
        <dsp:cNvPr id="0" name=""/>
        <dsp:cNvSpPr/>
      </dsp:nvSpPr>
      <dsp:spPr>
        <a:xfrm>
          <a:off x="4436774" y="2923434"/>
          <a:ext cx="2344139" cy="649528"/>
        </a:xfrm>
        <a:prstGeom prst="roundRect">
          <a:avLst>
            <a:gd name="adj" fmla="val 10000"/>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Mast</a:t>
          </a:r>
        </a:p>
      </dsp:txBody>
      <dsp:txXfrm>
        <a:off x="4455798" y="2942458"/>
        <a:ext cx="2306091" cy="611480"/>
      </dsp:txXfrm>
    </dsp:sp>
    <dsp:sp modelId="{18304B07-D35E-4C5F-BFA0-688FA7CF8F06}">
      <dsp:nvSpPr>
        <dsp:cNvPr id="0" name=""/>
        <dsp:cNvSpPr/>
      </dsp:nvSpPr>
      <dsp:spPr>
        <a:xfrm rot="5400000">
          <a:off x="5487057" y="3589201"/>
          <a:ext cx="243573" cy="292287"/>
        </a:xfrm>
        <a:prstGeom prst="rightArrow">
          <a:avLst>
            <a:gd name="adj1" fmla="val 60000"/>
            <a:gd name="adj2" fmla="val 50000"/>
          </a:avLst>
        </a:prstGeom>
        <a:solidFill>
          <a:srgbClr val="FF0000"/>
        </a:solidFill>
        <a:ln>
          <a:solidFill>
            <a:srgbClr val="FF000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a:p>
          <a:pPr lvl="0" algn="ctr" defTabSz="222250">
            <a:lnSpc>
              <a:spcPct val="90000"/>
            </a:lnSpc>
            <a:spcBef>
              <a:spcPct val="0"/>
            </a:spcBef>
            <a:spcAft>
              <a:spcPct val="35000"/>
            </a:spcAft>
          </a:pPr>
          <a:endParaRPr lang="en-US" sz="500" kern="1200"/>
        </a:p>
      </dsp:txBody>
      <dsp:txXfrm rot="-5400000">
        <a:off x="5521157" y="3613558"/>
        <a:ext cx="175373" cy="170501"/>
      </dsp:txXfrm>
    </dsp:sp>
    <dsp:sp modelId="{1EDBBBF7-9AC8-4068-BE6A-90EAC793BBFF}">
      <dsp:nvSpPr>
        <dsp:cNvPr id="0" name=""/>
        <dsp:cNvSpPr/>
      </dsp:nvSpPr>
      <dsp:spPr>
        <a:xfrm>
          <a:off x="4436774" y="3897728"/>
          <a:ext cx="2344139" cy="649528"/>
        </a:xfrm>
        <a:prstGeom prst="roundRect">
          <a:avLst>
            <a:gd name="adj" fmla="val 10000"/>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Motor Mounts</a:t>
          </a:r>
        </a:p>
      </dsp:txBody>
      <dsp:txXfrm>
        <a:off x="4455798" y="3916752"/>
        <a:ext cx="2306091" cy="611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0C4D-5177-49F3-8059-6208890A7A26}">
      <dsp:nvSpPr>
        <dsp:cNvPr id="0" name=""/>
        <dsp:cNvSpPr/>
      </dsp:nvSpPr>
      <dsp:spPr>
        <a:xfrm>
          <a:off x="4436774" y="555"/>
          <a:ext cx="2344139" cy="649528"/>
        </a:xfrm>
        <a:prstGeom prst="roundRect">
          <a:avLst>
            <a:gd name="adj" fmla="val 10000"/>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Chassis Frame</a:t>
          </a:r>
          <a:endParaRPr lang="en-US" sz="1800" kern="1200"/>
        </a:p>
      </dsp:txBody>
      <dsp:txXfrm>
        <a:off x="4455798" y="19579"/>
        <a:ext cx="2306091" cy="611480"/>
      </dsp:txXfrm>
    </dsp:sp>
    <dsp:sp modelId="{C2A3D7F6-AF90-47A3-AF29-CC72CDD06D40}">
      <dsp:nvSpPr>
        <dsp:cNvPr id="0" name=""/>
        <dsp:cNvSpPr/>
      </dsp:nvSpPr>
      <dsp:spPr>
        <a:xfrm rot="5400000">
          <a:off x="5487057" y="666322"/>
          <a:ext cx="243573" cy="292287"/>
        </a:xfrm>
        <a:prstGeom prst="rightArrow">
          <a:avLst>
            <a:gd name="adj1" fmla="val 60000"/>
            <a:gd name="adj2" fmla="val 50000"/>
          </a:avLst>
        </a:prstGeom>
        <a:solidFill>
          <a:schemeClr val="accent2">
            <a:hueOff val="0"/>
            <a:satOff val="0"/>
            <a:lumOff val="0"/>
            <a:alphaOff val="0"/>
          </a:schemeClr>
        </a:solidFill>
        <a:ln>
          <a:solidFill>
            <a:srgbClr val="00BEE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690679"/>
        <a:ext cx="175373" cy="170501"/>
      </dsp:txXfrm>
    </dsp:sp>
    <dsp:sp modelId="{C004543F-D4B3-400C-918F-EE18FE7D8B04}">
      <dsp:nvSpPr>
        <dsp:cNvPr id="0" name=""/>
        <dsp:cNvSpPr/>
      </dsp:nvSpPr>
      <dsp:spPr>
        <a:xfrm>
          <a:off x="4436774" y="974848"/>
          <a:ext cx="2344139" cy="649528"/>
        </a:xfrm>
        <a:prstGeom prst="roundRect">
          <a:avLst>
            <a:gd name="adj" fmla="val 10000"/>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Custom Brackets</a:t>
          </a:r>
          <a:endParaRPr lang="en-US" sz="1800" kern="1200"/>
        </a:p>
      </dsp:txBody>
      <dsp:txXfrm>
        <a:off x="4455798" y="993872"/>
        <a:ext cx="2306091" cy="611480"/>
      </dsp:txXfrm>
    </dsp:sp>
    <dsp:sp modelId="{C4CF147B-13DD-49FF-92C6-BA8575E6D72E}">
      <dsp:nvSpPr>
        <dsp:cNvPr id="0" name=""/>
        <dsp:cNvSpPr/>
      </dsp:nvSpPr>
      <dsp:spPr>
        <a:xfrm rot="5400000">
          <a:off x="5487057" y="1640615"/>
          <a:ext cx="243573" cy="292287"/>
        </a:xfrm>
        <a:prstGeom prst="rightArrow">
          <a:avLst>
            <a:gd name="adj1" fmla="val 60000"/>
            <a:gd name="adj2" fmla="val 50000"/>
          </a:avLst>
        </a:prstGeom>
        <a:solidFill>
          <a:srgbClr val="4000EC"/>
        </a:solidFill>
        <a:ln>
          <a:solidFill>
            <a:srgbClr val="4000EC"/>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1664972"/>
        <a:ext cx="175373" cy="170501"/>
      </dsp:txXfrm>
    </dsp:sp>
    <dsp:sp modelId="{643FF682-D364-444B-8E3B-A76EDA60D0E4}">
      <dsp:nvSpPr>
        <dsp:cNvPr id="0" name=""/>
        <dsp:cNvSpPr/>
      </dsp:nvSpPr>
      <dsp:spPr>
        <a:xfrm>
          <a:off x="4436774" y="1949141"/>
          <a:ext cx="2344139" cy="649528"/>
        </a:xfrm>
        <a:prstGeom prst="roundRect">
          <a:avLst>
            <a:gd name="adj" fmla="val 10000"/>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Nuts and Bolts</a:t>
          </a:r>
          <a:endParaRPr lang="en-US" sz="1800" kern="1200"/>
        </a:p>
      </dsp:txBody>
      <dsp:txXfrm>
        <a:off x="4455798" y="1968165"/>
        <a:ext cx="2306091" cy="611480"/>
      </dsp:txXfrm>
    </dsp:sp>
    <dsp:sp modelId="{0548867E-5C95-462E-9C0C-EAD8813B6372}">
      <dsp:nvSpPr>
        <dsp:cNvPr id="0" name=""/>
        <dsp:cNvSpPr/>
      </dsp:nvSpPr>
      <dsp:spPr>
        <a:xfrm rot="5400000">
          <a:off x="5487057" y="2614908"/>
          <a:ext cx="243573" cy="292287"/>
        </a:xfrm>
        <a:prstGeom prst="rightArrow">
          <a:avLst>
            <a:gd name="adj1" fmla="val 60000"/>
            <a:gd name="adj2" fmla="val 50000"/>
          </a:avLst>
        </a:prstGeom>
        <a:solidFill>
          <a:srgbClr val="B9C9DA"/>
        </a:solidFill>
        <a:ln>
          <a:solidFill>
            <a:srgbClr val="B9C9DA"/>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2639265"/>
        <a:ext cx="175373" cy="170501"/>
      </dsp:txXfrm>
    </dsp:sp>
    <dsp:sp modelId="{F3E89197-2A65-4BE5-BC9F-591504A2ED78}">
      <dsp:nvSpPr>
        <dsp:cNvPr id="0" name=""/>
        <dsp:cNvSpPr/>
      </dsp:nvSpPr>
      <dsp:spPr>
        <a:xfrm>
          <a:off x="4436774" y="2923434"/>
          <a:ext cx="2344139" cy="649528"/>
        </a:xfrm>
        <a:prstGeom prst="roundRect">
          <a:avLst>
            <a:gd name="adj" fmla="val 10000"/>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Mast</a:t>
          </a:r>
        </a:p>
      </dsp:txBody>
      <dsp:txXfrm>
        <a:off x="4455798" y="2942458"/>
        <a:ext cx="2306091" cy="611480"/>
      </dsp:txXfrm>
    </dsp:sp>
    <dsp:sp modelId="{18304B07-D35E-4C5F-BFA0-688FA7CF8F06}">
      <dsp:nvSpPr>
        <dsp:cNvPr id="0" name=""/>
        <dsp:cNvSpPr/>
      </dsp:nvSpPr>
      <dsp:spPr>
        <a:xfrm rot="5400000">
          <a:off x="5487057" y="3589201"/>
          <a:ext cx="243573" cy="292287"/>
        </a:xfrm>
        <a:prstGeom prst="rightArrow">
          <a:avLst>
            <a:gd name="adj1" fmla="val 60000"/>
            <a:gd name="adj2" fmla="val 50000"/>
          </a:avLst>
        </a:prstGeom>
        <a:solidFill>
          <a:srgbClr val="FF0000"/>
        </a:solidFill>
        <a:ln>
          <a:solidFill>
            <a:srgbClr val="FF000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a:p>
          <a:pPr lvl="0" algn="ctr" defTabSz="222250">
            <a:lnSpc>
              <a:spcPct val="90000"/>
            </a:lnSpc>
            <a:spcBef>
              <a:spcPct val="0"/>
            </a:spcBef>
            <a:spcAft>
              <a:spcPct val="35000"/>
            </a:spcAft>
          </a:pPr>
          <a:endParaRPr lang="en-US" sz="500" kern="1200"/>
        </a:p>
      </dsp:txBody>
      <dsp:txXfrm rot="-5400000">
        <a:off x="5521157" y="3613558"/>
        <a:ext cx="175373" cy="170501"/>
      </dsp:txXfrm>
    </dsp:sp>
    <dsp:sp modelId="{1EDBBBF7-9AC8-4068-BE6A-90EAC793BBFF}">
      <dsp:nvSpPr>
        <dsp:cNvPr id="0" name=""/>
        <dsp:cNvSpPr/>
      </dsp:nvSpPr>
      <dsp:spPr>
        <a:xfrm>
          <a:off x="4436774" y="3897728"/>
          <a:ext cx="2344139" cy="649528"/>
        </a:xfrm>
        <a:prstGeom prst="roundRect">
          <a:avLst>
            <a:gd name="adj" fmla="val 10000"/>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Motor Mounts</a:t>
          </a:r>
        </a:p>
      </dsp:txBody>
      <dsp:txXfrm>
        <a:off x="4455798" y="3916752"/>
        <a:ext cx="2306091" cy="611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0C4D-5177-49F3-8059-6208890A7A26}">
      <dsp:nvSpPr>
        <dsp:cNvPr id="0" name=""/>
        <dsp:cNvSpPr/>
      </dsp:nvSpPr>
      <dsp:spPr>
        <a:xfrm>
          <a:off x="4436774" y="555"/>
          <a:ext cx="2344139" cy="649528"/>
        </a:xfrm>
        <a:prstGeom prst="roundRect">
          <a:avLst>
            <a:gd name="adj" fmla="val 10000"/>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Chassis Frame</a:t>
          </a:r>
          <a:endParaRPr lang="en-US" sz="1800" kern="1200"/>
        </a:p>
      </dsp:txBody>
      <dsp:txXfrm>
        <a:off x="4455798" y="19579"/>
        <a:ext cx="2306091" cy="611480"/>
      </dsp:txXfrm>
    </dsp:sp>
    <dsp:sp modelId="{C2A3D7F6-AF90-47A3-AF29-CC72CDD06D40}">
      <dsp:nvSpPr>
        <dsp:cNvPr id="0" name=""/>
        <dsp:cNvSpPr/>
      </dsp:nvSpPr>
      <dsp:spPr>
        <a:xfrm rot="5400000">
          <a:off x="5487057" y="666322"/>
          <a:ext cx="243573" cy="292287"/>
        </a:xfrm>
        <a:prstGeom prst="rightArrow">
          <a:avLst>
            <a:gd name="adj1" fmla="val 60000"/>
            <a:gd name="adj2" fmla="val 50000"/>
          </a:avLst>
        </a:prstGeom>
        <a:solidFill>
          <a:schemeClr val="accent2">
            <a:hueOff val="0"/>
            <a:satOff val="0"/>
            <a:lumOff val="0"/>
            <a:alphaOff val="0"/>
          </a:schemeClr>
        </a:solidFill>
        <a:ln>
          <a:solidFill>
            <a:srgbClr val="00BEE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690679"/>
        <a:ext cx="175373" cy="170501"/>
      </dsp:txXfrm>
    </dsp:sp>
    <dsp:sp modelId="{C004543F-D4B3-400C-918F-EE18FE7D8B04}">
      <dsp:nvSpPr>
        <dsp:cNvPr id="0" name=""/>
        <dsp:cNvSpPr/>
      </dsp:nvSpPr>
      <dsp:spPr>
        <a:xfrm>
          <a:off x="4436774" y="974848"/>
          <a:ext cx="2344139" cy="649528"/>
        </a:xfrm>
        <a:prstGeom prst="roundRect">
          <a:avLst>
            <a:gd name="adj" fmla="val 10000"/>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Custom Brackets</a:t>
          </a:r>
          <a:endParaRPr lang="en-US" sz="1800" kern="1200"/>
        </a:p>
      </dsp:txBody>
      <dsp:txXfrm>
        <a:off x="4455798" y="993872"/>
        <a:ext cx="2306091" cy="611480"/>
      </dsp:txXfrm>
    </dsp:sp>
    <dsp:sp modelId="{C4CF147B-13DD-49FF-92C6-BA8575E6D72E}">
      <dsp:nvSpPr>
        <dsp:cNvPr id="0" name=""/>
        <dsp:cNvSpPr/>
      </dsp:nvSpPr>
      <dsp:spPr>
        <a:xfrm rot="5400000">
          <a:off x="5487057" y="1640615"/>
          <a:ext cx="243573" cy="292287"/>
        </a:xfrm>
        <a:prstGeom prst="rightArrow">
          <a:avLst>
            <a:gd name="adj1" fmla="val 60000"/>
            <a:gd name="adj2" fmla="val 50000"/>
          </a:avLst>
        </a:prstGeom>
        <a:solidFill>
          <a:srgbClr val="4000EC"/>
        </a:solidFill>
        <a:ln>
          <a:solidFill>
            <a:srgbClr val="4000EC"/>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1664972"/>
        <a:ext cx="175373" cy="170501"/>
      </dsp:txXfrm>
    </dsp:sp>
    <dsp:sp modelId="{643FF682-D364-444B-8E3B-A76EDA60D0E4}">
      <dsp:nvSpPr>
        <dsp:cNvPr id="0" name=""/>
        <dsp:cNvSpPr/>
      </dsp:nvSpPr>
      <dsp:spPr>
        <a:xfrm>
          <a:off x="4436774" y="1949141"/>
          <a:ext cx="2344139" cy="649528"/>
        </a:xfrm>
        <a:prstGeom prst="roundRect">
          <a:avLst>
            <a:gd name="adj" fmla="val 10000"/>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Nuts and Bolts</a:t>
          </a:r>
          <a:endParaRPr lang="en-US" sz="1800" kern="1200"/>
        </a:p>
      </dsp:txBody>
      <dsp:txXfrm>
        <a:off x="4455798" y="1968165"/>
        <a:ext cx="2306091" cy="611480"/>
      </dsp:txXfrm>
    </dsp:sp>
    <dsp:sp modelId="{0548867E-5C95-462E-9C0C-EAD8813B6372}">
      <dsp:nvSpPr>
        <dsp:cNvPr id="0" name=""/>
        <dsp:cNvSpPr/>
      </dsp:nvSpPr>
      <dsp:spPr>
        <a:xfrm rot="5400000">
          <a:off x="5487057" y="2614908"/>
          <a:ext cx="243573" cy="292287"/>
        </a:xfrm>
        <a:prstGeom prst="rightArrow">
          <a:avLst>
            <a:gd name="adj1" fmla="val 60000"/>
            <a:gd name="adj2" fmla="val 50000"/>
          </a:avLst>
        </a:prstGeom>
        <a:solidFill>
          <a:srgbClr val="B9C9DA"/>
        </a:solidFill>
        <a:ln>
          <a:solidFill>
            <a:srgbClr val="B9C9DA"/>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2639265"/>
        <a:ext cx="175373" cy="170501"/>
      </dsp:txXfrm>
    </dsp:sp>
    <dsp:sp modelId="{F3E89197-2A65-4BE5-BC9F-591504A2ED78}">
      <dsp:nvSpPr>
        <dsp:cNvPr id="0" name=""/>
        <dsp:cNvSpPr/>
      </dsp:nvSpPr>
      <dsp:spPr>
        <a:xfrm>
          <a:off x="4436774" y="2923434"/>
          <a:ext cx="2344139" cy="649528"/>
        </a:xfrm>
        <a:prstGeom prst="roundRect">
          <a:avLst>
            <a:gd name="adj" fmla="val 10000"/>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Mast</a:t>
          </a:r>
        </a:p>
      </dsp:txBody>
      <dsp:txXfrm>
        <a:off x="4455798" y="2942458"/>
        <a:ext cx="2306091" cy="611480"/>
      </dsp:txXfrm>
    </dsp:sp>
    <dsp:sp modelId="{18304B07-D35E-4C5F-BFA0-688FA7CF8F06}">
      <dsp:nvSpPr>
        <dsp:cNvPr id="0" name=""/>
        <dsp:cNvSpPr/>
      </dsp:nvSpPr>
      <dsp:spPr>
        <a:xfrm rot="5400000">
          <a:off x="5487057" y="3589201"/>
          <a:ext cx="243573" cy="292287"/>
        </a:xfrm>
        <a:prstGeom prst="rightArrow">
          <a:avLst>
            <a:gd name="adj1" fmla="val 60000"/>
            <a:gd name="adj2" fmla="val 50000"/>
          </a:avLst>
        </a:prstGeom>
        <a:solidFill>
          <a:srgbClr val="FF0000"/>
        </a:solidFill>
        <a:ln>
          <a:solidFill>
            <a:srgbClr val="FF000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a:p>
          <a:pPr lvl="0" algn="ctr" defTabSz="222250">
            <a:lnSpc>
              <a:spcPct val="90000"/>
            </a:lnSpc>
            <a:spcBef>
              <a:spcPct val="0"/>
            </a:spcBef>
            <a:spcAft>
              <a:spcPct val="35000"/>
            </a:spcAft>
          </a:pPr>
          <a:endParaRPr lang="en-US" sz="500" kern="1200"/>
        </a:p>
      </dsp:txBody>
      <dsp:txXfrm rot="-5400000">
        <a:off x="5521157" y="3613558"/>
        <a:ext cx="175373" cy="170501"/>
      </dsp:txXfrm>
    </dsp:sp>
    <dsp:sp modelId="{1EDBBBF7-9AC8-4068-BE6A-90EAC793BBFF}">
      <dsp:nvSpPr>
        <dsp:cNvPr id="0" name=""/>
        <dsp:cNvSpPr/>
      </dsp:nvSpPr>
      <dsp:spPr>
        <a:xfrm>
          <a:off x="4436774" y="3897728"/>
          <a:ext cx="2344139" cy="649528"/>
        </a:xfrm>
        <a:prstGeom prst="roundRect">
          <a:avLst>
            <a:gd name="adj" fmla="val 10000"/>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Motor Mounts</a:t>
          </a:r>
        </a:p>
      </dsp:txBody>
      <dsp:txXfrm>
        <a:off x="4455798" y="3916752"/>
        <a:ext cx="2306091" cy="611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0C4D-5177-49F3-8059-6208890A7A26}">
      <dsp:nvSpPr>
        <dsp:cNvPr id="0" name=""/>
        <dsp:cNvSpPr/>
      </dsp:nvSpPr>
      <dsp:spPr>
        <a:xfrm>
          <a:off x="4436774" y="555"/>
          <a:ext cx="2344139" cy="649528"/>
        </a:xfrm>
        <a:prstGeom prst="roundRect">
          <a:avLst>
            <a:gd name="adj" fmla="val 10000"/>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Chassis Frame</a:t>
          </a:r>
          <a:endParaRPr lang="en-US" sz="1800" kern="1200"/>
        </a:p>
      </dsp:txBody>
      <dsp:txXfrm>
        <a:off x="4455798" y="19579"/>
        <a:ext cx="2306091" cy="611480"/>
      </dsp:txXfrm>
    </dsp:sp>
    <dsp:sp modelId="{C2A3D7F6-AF90-47A3-AF29-CC72CDD06D40}">
      <dsp:nvSpPr>
        <dsp:cNvPr id="0" name=""/>
        <dsp:cNvSpPr/>
      </dsp:nvSpPr>
      <dsp:spPr>
        <a:xfrm rot="5400000">
          <a:off x="5487057" y="666322"/>
          <a:ext cx="243573" cy="292287"/>
        </a:xfrm>
        <a:prstGeom prst="rightArrow">
          <a:avLst>
            <a:gd name="adj1" fmla="val 60000"/>
            <a:gd name="adj2" fmla="val 50000"/>
          </a:avLst>
        </a:prstGeom>
        <a:solidFill>
          <a:schemeClr val="accent2">
            <a:hueOff val="0"/>
            <a:satOff val="0"/>
            <a:lumOff val="0"/>
            <a:alphaOff val="0"/>
          </a:schemeClr>
        </a:solidFill>
        <a:ln>
          <a:solidFill>
            <a:srgbClr val="00BEE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690679"/>
        <a:ext cx="175373" cy="170501"/>
      </dsp:txXfrm>
    </dsp:sp>
    <dsp:sp modelId="{C004543F-D4B3-400C-918F-EE18FE7D8B04}">
      <dsp:nvSpPr>
        <dsp:cNvPr id="0" name=""/>
        <dsp:cNvSpPr/>
      </dsp:nvSpPr>
      <dsp:spPr>
        <a:xfrm>
          <a:off x="4436774" y="974848"/>
          <a:ext cx="2344139" cy="649528"/>
        </a:xfrm>
        <a:prstGeom prst="roundRect">
          <a:avLst>
            <a:gd name="adj" fmla="val 10000"/>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Custom Brackets</a:t>
          </a:r>
          <a:endParaRPr lang="en-US" sz="1800" kern="1200"/>
        </a:p>
      </dsp:txBody>
      <dsp:txXfrm>
        <a:off x="4455798" y="993872"/>
        <a:ext cx="2306091" cy="611480"/>
      </dsp:txXfrm>
    </dsp:sp>
    <dsp:sp modelId="{C4CF147B-13DD-49FF-92C6-BA8575E6D72E}">
      <dsp:nvSpPr>
        <dsp:cNvPr id="0" name=""/>
        <dsp:cNvSpPr/>
      </dsp:nvSpPr>
      <dsp:spPr>
        <a:xfrm rot="5400000">
          <a:off x="5487057" y="1640615"/>
          <a:ext cx="243573" cy="292287"/>
        </a:xfrm>
        <a:prstGeom prst="rightArrow">
          <a:avLst>
            <a:gd name="adj1" fmla="val 60000"/>
            <a:gd name="adj2" fmla="val 50000"/>
          </a:avLst>
        </a:prstGeom>
        <a:solidFill>
          <a:srgbClr val="4000EC"/>
        </a:solidFill>
        <a:ln>
          <a:solidFill>
            <a:srgbClr val="4000EC"/>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1664972"/>
        <a:ext cx="175373" cy="170501"/>
      </dsp:txXfrm>
    </dsp:sp>
    <dsp:sp modelId="{643FF682-D364-444B-8E3B-A76EDA60D0E4}">
      <dsp:nvSpPr>
        <dsp:cNvPr id="0" name=""/>
        <dsp:cNvSpPr/>
      </dsp:nvSpPr>
      <dsp:spPr>
        <a:xfrm>
          <a:off x="4436774" y="1949141"/>
          <a:ext cx="2344139" cy="649528"/>
        </a:xfrm>
        <a:prstGeom prst="roundRect">
          <a:avLst>
            <a:gd name="adj" fmla="val 10000"/>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Nuts and Bolts</a:t>
          </a:r>
          <a:endParaRPr lang="en-US" sz="1800" kern="1200"/>
        </a:p>
      </dsp:txBody>
      <dsp:txXfrm>
        <a:off x="4455798" y="1968165"/>
        <a:ext cx="2306091" cy="611480"/>
      </dsp:txXfrm>
    </dsp:sp>
    <dsp:sp modelId="{0548867E-5C95-462E-9C0C-EAD8813B6372}">
      <dsp:nvSpPr>
        <dsp:cNvPr id="0" name=""/>
        <dsp:cNvSpPr/>
      </dsp:nvSpPr>
      <dsp:spPr>
        <a:xfrm rot="5400000">
          <a:off x="5487057" y="2614908"/>
          <a:ext cx="243573" cy="292287"/>
        </a:xfrm>
        <a:prstGeom prst="rightArrow">
          <a:avLst>
            <a:gd name="adj1" fmla="val 60000"/>
            <a:gd name="adj2" fmla="val 50000"/>
          </a:avLst>
        </a:prstGeom>
        <a:solidFill>
          <a:srgbClr val="B9C9DA"/>
        </a:solidFill>
        <a:ln>
          <a:solidFill>
            <a:srgbClr val="B9C9DA"/>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2639265"/>
        <a:ext cx="175373" cy="170501"/>
      </dsp:txXfrm>
    </dsp:sp>
    <dsp:sp modelId="{F3E89197-2A65-4BE5-BC9F-591504A2ED78}">
      <dsp:nvSpPr>
        <dsp:cNvPr id="0" name=""/>
        <dsp:cNvSpPr/>
      </dsp:nvSpPr>
      <dsp:spPr>
        <a:xfrm>
          <a:off x="4436774" y="2923434"/>
          <a:ext cx="2344139" cy="649528"/>
        </a:xfrm>
        <a:prstGeom prst="roundRect">
          <a:avLst>
            <a:gd name="adj" fmla="val 10000"/>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Mast</a:t>
          </a:r>
        </a:p>
      </dsp:txBody>
      <dsp:txXfrm>
        <a:off x="4455798" y="2942458"/>
        <a:ext cx="2306091" cy="611480"/>
      </dsp:txXfrm>
    </dsp:sp>
    <dsp:sp modelId="{18304B07-D35E-4C5F-BFA0-688FA7CF8F06}">
      <dsp:nvSpPr>
        <dsp:cNvPr id="0" name=""/>
        <dsp:cNvSpPr/>
      </dsp:nvSpPr>
      <dsp:spPr>
        <a:xfrm rot="5400000">
          <a:off x="5487057" y="3589201"/>
          <a:ext cx="243573" cy="292287"/>
        </a:xfrm>
        <a:prstGeom prst="rightArrow">
          <a:avLst>
            <a:gd name="adj1" fmla="val 60000"/>
            <a:gd name="adj2" fmla="val 50000"/>
          </a:avLst>
        </a:prstGeom>
        <a:solidFill>
          <a:srgbClr val="FF0000"/>
        </a:solidFill>
        <a:ln>
          <a:solidFill>
            <a:srgbClr val="FF000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a:p>
          <a:pPr lvl="0" algn="ctr" defTabSz="222250">
            <a:lnSpc>
              <a:spcPct val="90000"/>
            </a:lnSpc>
            <a:spcBef>
              <a:spcPct val="0"/>
            </a:spcBef>
            <a:spcAft>
              <a:spcPct val="35000"/>
            </a:spcAft>
          </a:pPr>
          <a:endParaRPr lang="en-US" sz="500" kern="1200"/>
        </a:p>
      </dsp:txBody>
      <dsp:txXfrm rot="-5400000">
        <a:off x="5521157" y="3613558"/>
        <a:ext cx="175373" cy="170501"/>
      </dsp:txXfrm>
    </dsp:sp>
    <dsp:sp modelId="{1EDBBBF7-9AC8-4068-BE6A-90EAC793BBFF}">
      <dsp:nvSpPr>
        <dsp:cNvPr id="0" name=""/>
        <dsp:cNvSpPr/>
      </dsp:nvSpPr>
      <dsp:spPr>
        <a:xfrm>
          <a:off x="4436774" y="3897728"/>
          <a:ext cx="2344139" cy="649528"/>
        </a:xfrm>
        <a:prstGeom prst="roundRect">
          <a:avLst>
            <a:gd name="adj" fmla="val 10000"/>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Motor Mounts</a:t>
          </a:r>
        </a:p>
      </dsp:txBody>
      <dsp:txXfrm>
        <a:off x="4455798" y="3916752"/>
        <a:ext cx="2306091" cy="611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60C4D-5177-49F3-8059-6208890A7A26}">
      <dsp:nvSpPr>
        <dsp:cNvPr id="0" name=""/>
        <dsp:cNvSpPr/>
      </dsp:nvSpPr>
      <dsp:spPr>
        <a:xfrm>
          <a:off x="4436774" y="555"/>
          <a:ext cx="2344139" cy="649528"/>
        </a:xfrm>
        <a:prstGeom prst="roundRect">
          <a:avLst>
            <a:gd name="adj" fmla="val 10000"/>
          </a:avLst>
        </a:prstGeom>
        <a:solidFill>
          <a:schemeClr val="accent2">
            <a:hueOff val="0"/>
            <a:satOff val="0"/>
            <a:lumOff val="0"/>
            <a:alphaOff val="0"/>
          </a:schemeClr>
        </a:solidFill>
        <a:ln w="19050" cap="flat" cmpd="sng" algn="ctr">
          <a:solidFill>
            <a:srgbClr val="00BEE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Chassis Frame</a:t>
          </a:r>
          <a:endParaRPr lang="en-US" sz="1800" kern="1200"/>
        </a:p>
      </dsp:txBody>
      <dsp:txXfrm>
        <a:off x="4455798" y="19579"/>
        <a:ext cx="2306091" cy="611480"/>
      </dsp:txXfrm>
    </dsp:sp>
    <dsp:sp modelId="{C2A3D7F6-AF90-47A3-AF29-CC72CDD06D40}">
      <dsp:nvSpPr>
        <dsp:cNvPr id="0" name=""/>
        <dsp:cNvSpPr/>
      </dsp:nvSpPr>
      <dsp:spPr>
        <a:xfrm rot="5400000">
          <a:off x="5487057" y="666322"/>
          <a:ext cx="243573" cy="292287"/>
        </a:xfrm>
        <a:prstGeom prst="rightArrow">
          <a:avLst>
            <a:gd name="adj1" fmla="val 60000"/>
            <a:gd name="adj2" fmla="val 50000"/>
          </a:avLst>
        </a:prstGeom>
        <a:solidFill>
          <a:schemeClr val="accent2">
            <a:hueOff val="0"/>
            <a:satOff val="0"/>
            <a:lumOff val="0"/>
            <a:alphaOff val="0"/>
          </a:schemeClr>
        </a:solidFill>
        <a:ln>
          <a:solidFill>
            <a:srgbClr val="00BEE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690679"/>
        <a:ext cx="175373" cy="170501"/>
      </dsp:txXfrm>
    </dsp:sp>
    <dsp:sp modelId="{C004543F-D4B3-400C-918F-EE18FE7D8B04}">
      <dsp:nvSpPr>
        <dsp:cNvPr id="0" name=""/>
        <dsp:cNvSpPr/>
      </dsp:nvSpPr>
      <dsp:spPr>
        <a:xfrm>
          <a:off x="4436774" y="974848"/>
          <a:ext cx="2344139" cy="649528"/>
        </a:xfrm>
        <a:prstGeom prst="roundRect">
          <a:avLst>
            <a:gd name="adj" fmla="val 10000"/>
          </a:avLst>
        </a:prstGeom>
        <a:solidFill>
          <a:srgbClr val="4000EC"/>
        </a:solidFill>
        <a:ln w="19050" cap="flat" cmpd="sng" algn="ctr">
          <a:solidFill>
            <a:srgbClr val="4000E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Custom Brackets</a:t>
          </a:r>
          <a:endParaRPr lang="en-US" sz="1800" kern="1200"/>
        </a:p>
      </dsp:txBody>
      <dsp:txXfrm>
        <a:off x="4455798" y="993872"/>
        <a:ext cx="2306091" cy="611480"/>
      </dsp:txXfrm>
    </dsp:sp>
    <dsp:sp modelId="{C4CF147B-13DD-49FF-92C6-BA8575E6D72E}">
      <dsp:nvSpPr>
        <dsp:cNvPr id="0" name=""/>
        <dsp:cNvSpPr/>
      </dsp:nvSpPr>
      <dsp:spPr>
        <a:xfrm rot="5400000">
          <a:off x="5487057" y="1640615"/>
          <a:ext cx="243573" cy="292287"/>
        </a:xfrm>
        <a:prstGeom prst="rightArrow">
          <a:avLst>
            <a:gd name="adj1" fmla="val 60000"/>
            <a:gd name="adj2" fmla="val 50000"/>
          </a:avLst>
        </a:prstGeom>
        <a:solidFill>
          <a:srgbClr val="4000EC"/>
        </a:solidFill>
        <a:ln>
          <a:solidFill>
            <a:srgbClr val="4000EC"/>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1664972"/>
        <a:ext cx="175373" cy="170501"/>
      </dsp:txXfrm>
    </dsp:sp>
    <dsp:sp modelId="{643FF682-D364-444B-8E3B-A76EDA60D0E4}">
      <dsp:nvSpPr>
        <dsp:cNvPr id="0" name=""/>
        <dsp:cNvSpPr/>
      </dsp:nvSpPr>
      <dsp:spPr>
        <a:xfrm>
          <a:off x="4436774" y="1949141"/>
          <a:ext cx="2344139" cy="649528"/>
        </a:xfrm>
        <a:prstGeom prst="roundRect">
          <a:avLst>
            <a:gd name="adj" fmla="val 10000"/>
          </a:avLst>
        </a:prstGeom>
        <a:solidFill>
          <a:srgbClr val="B9C9DA"/>
        </a:solidFill>
        <a:ln w="19050" cap="flat" cmpd="sng" algn="ctr">
          <a:solidFill>
            <a:srgbClr val="B9C9D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Nuts and Bolts</a:t>
          </a:r>
          <a:endParaRPr lang="en-US" sz="1800" kern="1200"/>
        </a:p>
      </dsp:txBody>
      <dsp:txXfrm>
        <a:off x="4455798" y="1968165"/>
        <a:ext cx="2306091" cy="611480"/>
      </dsp:txXfrm>
    </dsp:sp>
    <dsp:sp modelId="{0548867E-5C95-462E-9C0C-EAD8813B6372}">
      <dsp:nvSpPr>
        <dsp:cNvPr id="0" name=""/>
        <dsp:cNvSpPr/>
      </dsp:nvSpPr>
      <dsp:spPr>
        <a:xfrm rot="5400000">
          <a:off x="5487057" y="2614908"/>
          <a:ext cx="243573" cy="292287"/>
        </a:xfrm>
        <a:prstGeom prst="rightArrow">
          <a:avLst>
            <a:gd name="adj1" fmla="val 60000"/>
            <a:gd name="adj2" fmla="val 50000"/>
          </a:avLst>
        </a:prstGeom>
        <a:solidFill>
          <a:srgbClr val="B9C9DA"/>
        </a:solidFill>
        <a:ln>
          <a:solidFill>
            <a:srgbClr val="B9C9DA"/>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5521157" y="2639265"/>
        <a:ext cx="175373" cy="170501"/>
      </dsp:txXfrm>
    </dsp:sp>
    <dsp:sp modelId="{F3E89197-2A65-4BE5-BC9F-591504A2ED78}">
      <dsp:nvSpPr>
        <dsp:cNvPr id="0" name=""/>
        <dsp:cNvSpPr/>
      </dsp:nvSpPr>
      <dsp:spPr>
        <a:xfrm>
          <a:off x="4436774" y="2923434"/>
          <a:ext cx="2344139" cy="649528"/>
        </a:xfrm>
        <a:prstGeom prst="roundRect">
          <a:avLst>
            <a:gd name="adj" fmla="val 10000"/>
          </a:avLst>
        </a:prstGeom>
        <a:solidFill>
          <a:srgbClr val="FF0000"/>
        </a:solidFill>
        <a:ln w="1905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Mast</a:t>
          </a:r>
        </a:p>
      </dsp:txBody>
      <dsp:txXfrm>
        <a:off x="4455798" y="2942458"/>
        <a:ext cx="2306091" cy="611480"/>
      </dsp:txXfrm>
    </dsp:sp>
    <dsp:sp modelId="{18304B07-D35E-4C5F-BFA0-688FA7CF8F06}">
      <dsp:nvSpPr>
        <dsp:cNvPr id="0" name=""/>
        <dsp:cNvSpPr/>
      </dsp:nvSpPr>
      <dsp:spPr>
        <a:xfrm rot="5400000">
          <a:off x="5487057" y="3589201"/>
          <a:ext cx="243573" cy="292287"/>
        </a:xfrm>
        <a:prstGeom prst="rightArrow">
          <a:avLst>
            <a:gd name="adj1" fmla="val 60000"/>
            <a:gd name="adj2" fmla="val 50000"/>
          </a:avLst>
        </a:prstGeom>
        <a:solidFill>
          <a:srgbClr val="FF0000"/>
        </a:solidFill>
        <a:ln>
          <a:solidFill>
            <a:srgbClr val="FF0000"/>
          </a:solid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a:p>
          <a:pPr lvl="0" algn="ctr" defTabSz="222250">
            <a:lnSpc>
              <a:spcPct val="90000"/>
            </a:lnSpc>
            <a:spcBef>
              <a:spcPct val="0"/>
            </a:spcBef>
            <a:spcAft>
              <a:spcPct val="35000"/>
            </a:spcAft>
          </a:pPr>
          <a:endParaRPr lang="en-US" sz="500" kern="1200"/>
        </a:p>
      </dsp:txBody>
      <dsp:txXfrm rot="-5400000">
        <a:off x="5521157" y="3613558"/>
        <a:ext cx="175373" cy="170501"/>
      </dsp:txXfrm>
    </dsp:sp>
    <dsp:sp modelId="{1EDBBBF7-9AC8-4068-BE6A-90EAC793BBFF}">
      <dsp:nvSpPr>
        <dsp:cNvPr id="0" name=""/>
        <dsp:cNvSpPr/>
      </dsp:nvSpPr>
      <dsp:spPr>
        <a:xfrm>
          <a:off x="4436774" y="3897728"/>
          <a:ext cx="2344139" cy="649528"/>
        </a:xfrm>
        <a:prstGeom prst="roundRect">
          <a:avLst>
            <a:gd name="adj" fmla="val 10000"/>
          </a:avLst>
        </a:prstGeom>
        <a:solidFill>
          <a:srgbClr val="8EDB2C"/>
        </a:solidFill>
        <a:ln w="19050" cap="flat" cmpd="sng" algn="ctr">
          <a:solidFill>
            <a:srgbClr val="8EDB2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latin typeface="Arial Black" panose="020B0A04020102020204"/>
            </a:rPr>
            <a:t>Motor Mounts</a:t>
          </a:r>
        </a:p>
      </dsp:txBody>
      <dsp:txXfrm>
        <a:off x="4455798" y="3916752"/>
        <a:ext cx="2306091" cy="611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2A4C2-37F4-48F8-A8BD-08DED737AA29}">
      <dsp:nvSpPr>
        <dsp:cNvPr id="0" name=""/>
        <dsp:cNvSpPr/>
      </dsp:nvSpPr>
      <dsp:spPr>
        <a:xfrm>
          <a:off x="3325" y="56726"/>
          <a:ext cx="324266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kern="1200">
              <a:latin typeface="Arial Black" panose="020B0A04020102020204"/>
            </a:rPr>
            <a:t> Differential Drive</a:t>
          </a:r>
          <a:endParaRPr lang="en-US" sz="1700" kern="1200"/>
        </a:p>
      </dsp:txBody>
      <dsp:txXfrm>
        <a:off x="3325" y="56726"/>
        <a:ext cx="3242667" cy="489600"/>
      </dsp:txXfrm>
    </dsp:sp>
    <dsp:sp modelId="{B81F0763-EFF2-4790-9467-F110BF61A063}">
      <dsp:nvSpPr>
        <dsp:cNvPr id="0" name=""/>
        <dsp:cNvSpPr/>
      </dsp:nvSpPr>
      <dsp:spPr>
        <a:xfrm>
          <a:off x="3325" y="546326"/>
          <a:ext cx="3242667" cy="21655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Arial Black" panose="020B0A04020102020204"/>
            </a:rPr>
            <a:t> Rear wheels will dictate speed and direction.</a:t>
          </a:r>
          <a:endParaRPr lang="en-US" sz="1700" kern="1200"/>
        </a:p>
      </dsp:txBody>
      <dsp:txXfrm>
        <a:off x="3325" y="546326"/>
        <a:ext cx="3242667" cy="2165547"/>
      </dsp:txXfrm>
    </dsp:sp>
    <dsp:sp modelId="{90B93827-F1B2-4EA7-AC6F-656192D05D54}">
      <dsp:nvSpPr>
        <dsp:cNvPr id="0" name=""/>
        <dsp:cNvSpPr/>
      </dsp:nvSpPr>
      <dsp:spPr>
        <a:xfrm>
          <a:off x="3699966" y="56726"/>
          <a:ext cx="324266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kern="1200">
              <a:latin typeface="Arial Black" panose="020B0A04020102020204"/>
            </a:rPr>
            <a:t> Materials</a:t>
          </a:r>
          <a:endParaRPr lang="en-US" sz="1700" kern="1200"/>
        </a:p>
      </dsp:txBody>
      <dsp:txXfrm>
        <a:off x="3699966" y="56726"/>
        <a:ext cx="3242667" cy="489600"/>
      </dsp:txXfrm>
    </dsp:sp>
    <dsp:sp modelId="{5257A446-1439-4CA1-86E8-63B6AE6DF255}">
      <dsp:nvSpPr>
        <dsp:cNvPr id="0" name=""/>
        <dsp:cNvSpPr/>
      </dsp:nvSpPr>
      <dsp:spPr>
        <a:xfrm>
          <a:off x="3699966" y="546326"/>
          <a:ext cx="3242667" cy="21655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Arial Black" panose="020B0A04020102020204"/>
            </a:rPr>
            <a:t> 2 DC Gear motors with encoders</a:t>
          </a:r>
          <a:endParaRPr lang="en-US" sz="1700" kern="1200"/>
        </a:p>
        <a:p>
          <a:pPr marL="171450" lvl="1" indent="-171450" algn="l" defTabSz="755650" rtl="0">
            <a:lnSpc>
              <a:spcPct val="90000"/>
            </a:lnSpc>
            <a:spcBef>
              <a:spcPct val="0"/>
            </a:spcBef>
            <a:spcAft>
              <a:spcPct val="15000"/>
            </a:spcAft>
            <a:buChar char="•"/>
          </a:pPr>
          <a:r>
            <a:rPr lang="en-US" sz="1700" kern="1200">
              <a:latin typeface="Arial Black" panose="020B0A04020102020204"/>
            </a:rPr>
            <a:t> 2 6-inch diameter tires </a:t>
          </a:r>
          <a:endParaRPr lang="en-US" sz="1700" kern="1200"/>
        </a:p>
        <a:p>
          <a:pPr marL="171450" lvl="1" indent="-171450" algn="l" defTabSz="755650" rtl="0">
            <a:lnSpc>
              <a:spcPct val="90000"/>
            </a:lnSpc>
            <a:spcBef>
              <a:spcPct val="0"/>
            </a:spcBef>
            <a:spcAft>
              <a:spcPct val="15000"/>
            </a:spcAft>
            <a:buChar char="•"/>
          </a:pPr>
          <a:r>
            <a:rPr lang="en-US" sz="1700" kern="1200">
              <a:latin typeface="Arial Black" panose="020B0A04020102020204"/>
            </a:rPr>
            <a:t> 2 caster wheels</a:t>
          </a:r>
        </a:p>
      </dsp:txBody>
      <dsp:txXfrm>
        <a:off x="3699966" y="546326"/>
        <a:ext cx="3242667" cy="2165547"/>
      </dsp:txXfrm>
    </dsp:sp>
    <dsp:sp modelId="{211A4798-A3EC-4088-84CD-284B328D50FB}">
      <dsp:nvSpPr>
        <dsp:cNvPr id="0" name=""/>
        <dsp:cNvSpPr/>
      </dsp:nvSpPr>
      <dsp:spPr>
        <a:xfrm>
          <a:off x="7396607" y="56726"/>
          <a:ext cx="324266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kern="1200">
              <a:latin typeface="Arial Black" panose="020B0A04020102020204"/>
            </a:rPr>
            <a:t> Validation</a:t>
          </a:r>
          <a:endParaRPr lang="en-US" sz="1700" kern="1200"/>
        </a:p>
      </dsp:txBody>
      <dsp:txXfrm>
        <a:off x="7396607" y="56726"/>
        <a:ext cx="3242667" cy="489600"/>
      </dsp:txXfrm>
    </dsp:sp>
    <dsp:sp modelId="{51AFEEB1-493B-4098-B3F2-8D14E01D0455}">
      <dsp:nvSpPr>
        <dsp:cNvPr id="0" name=""/>
        <dsp:cNvSpPr/>
      </dsp:nvSpPr>
      <dsp:spPr>
        <a:xfrm>
          <a:off x="7396607" y="546326"/>
          <a:ext cx="3242667" cy="21655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Arial Black" panose="020B0A04020102020204"/>
            </a:rPr>
            <a:t> Due to delayed deliveries of materials caused by external forces both the ME and ECE teams decided to pursue this specific form of drive train </a:t>
          </a:r>
          <a:endParaRPr lang="en-US" sz="1700" kern="1200"/>
        </a:p>
      </dsp:txBody>
      <dsp:txXfrm>
        <a:off x="7396607" y="546326"/>
        <a:ext cx="3242667" cy="21655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AFA12-11A5-404D-859A-3682759E89DA}">
      <dsp:nvSpPr>
        <dsp:cNvPr id="0" name=""/>
        <dsp:cNvSpPr/>
      </dsp:nvSpPr>
      <dsp:spPr>
        <a:xfrm>
          <a:off x="3219" y="2763501"/>
          <a:ext cx="2562008" cy="21131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Arial Black" panose="020B0A04020102020204"/>
            </a:rPr>
            <a:t> User provides desired package</a:t>
          </a:r>
          <a:endParaRPr lang="en-US" sz="1200" kern="1200"/>
        </a:p>
        <a:p>
          <a:pPr marL="114300" lvl="1" indent="-114300" algn="l" defTabSz="533400" rtl="0">
            <a:lnSpc>
              <a:spcPct val="90000"/>
            </a:lnSpc>
            <a:spcBef>
              <a:spcPct val="0"/>
            </a:spcBef>
            <a:spcAft>
              <a:spcPct val="15000"/>
            </a:spcAft>
            <a:buChar char="•"/>
          </a:pPr>
          <a:r>
            <a:rPr lang="en-US" sz="1200" kern="1200">
              <a:latin typeface="Arial Black" panose="020B0A04020102020204"/>
            </a:rPr>
            <a:t>Node JS is used to deliver python scripts to PI</a:t>
          </a:r>
          <a:endParaRPr lang="en-US" sz="1200" kern="1200"/>
        </a:p>
      </dsp:txBody>
      <dsp:txXfrm>
        <a:off x="51848" y="2812130"/>
        <a:ext cx="2464750" cy="1563051"/>
      </dsp:txXfrm>
    </dsp:sp>
    <dsp:sp modelId="{669F3E2F-ECEB-470A-AC0A-DBCA8F194C57}">
      <dsp:nvSpPr>
        <dsp:cNvPr id="0" name=""/>
        <dsp:cNvSpPr/>
      </dsp:nvSpPr>
      <dsp:spPr>
        <a:xfrm>
          <a:off x="1494053" y="3450136"/>
          <a:ext cx="2554550" cy="2554550"/>
        </a:xfrm>
        <a:prstGeom prst="leftCircularArrow">
          <a:avLst>
            <a:gd name="adj1" fmla="val 2101"/>
            <a:gd name="adj2" fmla="val 252354"/>
            <a:gd name="adj3" fmla="val 2027865"/>
            <a:gd name="adj4" fmla="val 9024489"/>
            <a:gd name="adj5" fmla="val 24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1232E2-0DEA-4E86-8616-4ECBB762553A}">
      <dsp:nvSpPr>
        <dsp:cNvPr id="0" name=""/>
        <dsp:cNvSpPr/>
      </dsp:nvSpPr>
      <dsp:spPr>
        <a:xfrm>
          <a:off x="572554" y="4423811"/>
          <a:ext cx="2277341" cy="905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a:latin typeface="Arial Black" panose="020B0A04020102020204"/>
            </a:rPr>
            <a:t>Web browser</a:t>
          </a:r>
          <a:endParaRPr lang="en-US" sz="2400" kern="1200"/>
        </a:p>
      </dsp:txBody>
      <dsp:txXfrm>
        <a:off x="599079" y="4450336"/>
        <a:ext cx="2224291" cy="852573"/>
      </dsp:txXfrm>
    </dsp:sp>
    <dsp:sp modelId="{ADD20532-F6D6-4FD3-8D05-F11BCF388DF9}">
      <dsp:nvSpPr>
        <dsp:cNvPr id="0" name=""/>
        <dsp:cNvSpPr/>
      </dsp:nvSpPr>
      <dsp:spPr>
        <a:xfrm>
          <a:off x="3105528" y="2763501"/>
          <a:ext cx="2562008" cy="21131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Arial Black" panose="020B0A04020102020204"/>
            </a:rPr>
            <a:t> Personal web server set up onto it</a:t>
          </a:r>
        </a:p>
        <a:p>
          <a:pPr marL="114300" lvl="1" indent="-114300" algn="l" defTabSz="533400">
            <a:lnSpc>
              <a:spcPct val="90000"/>
            </a:lnSpc>
            <a:spcBef>
              <a:spcPct val="0"/>
            </a:spcBef>
            <a:spcAft>
              <a:spcPct val="15000"/>
            </a:spcAft>
            <a:buChar char="•"/>
          </a:pPr>
          <a:r>
            <a:rPr lang="en-US" sz="1200" kern="1200">
              <a:latin typeface="Arial Black" panose="020B0A04020102020204"/>
            </a:rPr>
            <a:t>Python scripts call the Arduino using I/O or input/output</a:t>
          </a:r>
          <a:endParaRPr lang="en-US" sz="1200" kern="1200"/>
        </a:p>
        <a:p>
          <a:pPr marL="114300" lvl="1" indent="-114300" algn="l" defTabSz="533400" rtl="0">
            <a:lnSpc>
              <a:spcPct val="90000"/>
            </a:lnSpc>
            <a:spcBef>
              <a:spcPct val="0"/>
            </a:spcBef>
            <a:spcAft>
              <a:spcPct val="15000"/>
            </a:spcAft>
            <a:buChar char="•"/>
          </a:pPr>
          <a:r>
            <a:rPr lang="en-US" sz="1200" kern="1200">
              <a:latin typeface="Arial Black" panose="020B0A04020102020204"/>
            </a:rPr>
            <a:t>Pi Camera captures information from QR codes</a:t>
          </a:r>
        </a:p>
      </dsp:txBody>
      <dsp:txXfrm>
        <a:off x="3154157" y="3264942"/>
        <a:ext cx="2464750" cy="1563051"/>
      </dsp:txXfrm>
    </dsp:sp>
    <dsp:sp modelId="{3530ABDA-2F8E-44C2-97B4-5C2A65B67737}">
      <dsp:nvSpPr>
        <dsp:cNvPr id="0" name=""/>
        <dsp:cNvSpPr/>
      </dsp:nvSpPr>
      <dsp:spPr>
        <a:xfrm>
          <a:off x="4575012" y="1552584"/>
          <a:ext cx="2881918" cy="2881918"/>
        </a:xfrm>
        <a:prstGeom prst="circularArrow">
          <a:avLst>
            <a:gd name="adj1" fmla="val 1863"/>
            <a:gd name="adj2" fmla="val 222472"/>
            <a:gd name="adj3" fmla="val 19602017"/>
            <a:gd name="adj4" fmla="val 12575511"/>
            <a:gd name="adj5" fmla="val 217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DFA27B-752E-4ED0-BAF8-CD0563D254DA}">
      <dsp:nvSpPr>
        <dsp:cNvPr id="0" name=""/>
        <dsp:cNvSpPr/>
      </dsp:nvSpPr>
      <dsp:spPr>
        <a:xfrm>
          <a:off x="3674864" y="2310690"/>
          <a:ext cx="2277341" cy="905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a:latin typeface="Arial Black" panose="020B0A04020102020204"/>
            </a:rPr>
            <a:t> Raspberry Pi</a:t>
          </a:r>
          <a:endParaRPr lang="en-US" sz="2400" kern="1200"/>
        </a:p>
      </dsp:txBody>
      <dsp:txXfrm>
        <a:off x="3701389" y="2337215"/>
        <a:ext cx="2224291" cy="852573"/>
      </dsp:txXfrm>
    </dsp:sp>
    <dsp:sp modelId="{3FC2C1B2-53F1-42E7-BC92-3A2549C5F189}">
      <dsp:nvSpPr>
        <dsp:cNvPr id="0" name=""/>
        <dsp:cNvSpPr/>
      </dsp:nvSpPr>
      <dsp:spPr>
        <a:xfrm>
          <a:off x="6207838" y="2763501"/>
          <a:ext cx="2562008" cy="21131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Arial Black" panose="020B0A04020102020204"/>
            </a:rPr>
            <a:t> Compiled from C to control motor encoders resulting in desired navigation.</a:t>
          </a:r>
          <a:endParaRPr lang="en-US" sz="1200" kern="1200"/>
        </a:p>
      </dsp:txBody>
      <dsp:txXfrm>
        <a:off x="6256467" y="2812130"/>
        <a:ext cx="2464750" cy="1563051"/>
      </dsp:txXfrm>
    </dsp:sp>
    <dsp:sp modelId="{2449512D-E22A-4E60-AD3B-62047C80DFB5}">
      <dsp:nvSpPr>
        <dsp:cNvPr id="0" name=""/>
        <dsp:cNvSpPr/>
      </dsp:nvSpPr>
      <dsp:spPr>
        <a:xfrm>
          <a:off x="6777173" y="4423811"/>
          <a:ext cx="2277341" cy="905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a:latin typeface="Arial Black" panose="020B0A04020102020204"/>
            </a:rPr>
            <a:t>Arduino</a:t>
          </a:r>
          <a:endParaRPr lang="en-US" sz="2400" kern="1200"/>
        </a:p>
      </dsp:txBody>
      <dsp:txXfrm>
        <a:off x="6803698" y="4450336"/>
        <a:ext cx="2224291" cy="852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4CCCE-CF3B-4E59-ABBF-2ED7985730E7}">
      <dsp:nvSpPr>
        <dsp:cNvPr id="0" name=""/>
        <dsp:cNvSpPr/>
      </dsp:nvSpPr>
      <dsp:spPr>
        <a:xfrm>
          <a:off x="6591362"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F61B12-1621-46DB-BFDD-B0939EBD966B}">
      <dsp:nvSpPr>
        <dsp:cNvPr id="0" name=""/>
        <dsp:cNvSpPr/>
      </dsp:nvSpPr>
      <dsp:spPr>
        <a:xfrm>
          <a:off x="592011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1350F-FA75-4A56-A07F-961C6BAA4451}">
      <dsp:nvSpPr>
        <dsp:cNvPr id="0" name=""/>
        <dsp:cNvSpPr/>
      </dsp:nvSpPr>
      <dsp:spPr>
        <a:xfrm>
          <a:off x="3906387" y="1504689"/>
          <a:ext cx="2684975" cy="319451"/>
        </a:xfrm>
        <a:custGeom>
          <a:avLst/>
          <a:gdLst/>
          <a:ahLst/>
          <a:cxnLst/>
          <a:rect l="0" t="0" r="0" b="0"/>
          <a:pathLst>
            <a:path>
              <a:moveTo>
                <a:pt x="0" y="0"/>
              </a:moveTo>
              <a:lnTo>
                <a:pt x="0" y="217696"/>
              </a:lnTo>
              <a:lnTo>
                <a:pt x="2684975" y="217696"/>
              </a:lnTo>
              <a:lnTo>
                <a:pt x="2684975"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1160C-793A-4836-AE9A-7D31767AECB4}">
      <dsp:nvSpPr>
        <dsp:cNvPr id="0" name=""/>
        <dsp:cNvSpPr/>
      </dsp:nvSpPr>
      <dsp:spPr>
        <a:xfrm>
          <a:off x="3906387"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CC7EB-BC4C-4949-884F-045C379D1B2F}">
      <dsp:nvSpPr>
        <dsp:cNvPr id="0" name=""/>
        <dsp:cNvSpPr/>
      </dsp:nvSpPr>
      <dsp:spPr>
        <a:xfrm>
          <a:off x="3235143"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0BF4E-A196-44B6-846A-B86C10376901}">
      <dsp:nvSpPr>
        <dsp:cNvPr id="0" name=""/>
        <dsp:cNvSpPr/>
      </dsp:nvSpPr>
      <dsp:spPr>
        <a:xfrm>
          <a:off x="3860667" y="1504689"/>
          <a:ext cx="91440" cy="319451"/>
        </a:xfrm>
        <a:custGeom>
          <a:avLst/>
          <a:gdLst/>
          <a:ahLst/>
          <a:cxnLst/>
          <a:rect l="0" t="0" r="0" b="0"/>
          <a:pathLst>
            <a:path>
              <a:moveTo>
                <a:pt x="45720" y="0"/>
              </a:moveTo>
              <a:lnTo>
                <a:pt x="4572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84734-0111-4967-A293-92C76974550B}">
      <dsp:nvSpPr>
        <dsp:cNvPr id="0" name=""/>
        <dsp:cNvSpPr/>
      </dsp:nvSpPr>
      <dsp:spPr>
        <a:xfrm>
          <a:off x="1221411"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329547-75AD-4F7C-9A3C-95E8EA37D17E}">
      <dsp:nvSpPr>
        <dsp:cNvPr id="0" name=""/>
        <dsp:cNvSpPr/>
      </dsp:nvSpPr>
      <dsp:spPr>
        <a:xfrm>
          <a:off x="55016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62EB9A-4B1A-403D-9F62-B6C2D07935ED}">
      <dsp:nvSpPr>
        <dsp:cNvPr id="0" name=""/>
        <dsp:cNvSpPr/>
      </dsp:nvSpPr>
      <dsp:spPr>
        <a:xfrm>
          <a:off x="1221411" y="1504689"/>
          <a:ext cx="2684975" cy="319451"/>
        </a:xfrm>
        <a:custGeom>
          <a:avLst/>
          <a:gdLst/>
          <a:ahLst/>
          <a:cxnLst/>
          <a:rect l="0" t="0" r="0" b="0"/>
          <a:pathLst>
            <a:path>
              <a:moveTo>
                <a:pt x="2684975" y="0"/>
              </a:moveTo>
              <a:lnTo>
                <a:pt x="2684975" y="217696"/>
              </a:lnTo>
              <a:lnTo>
                <a:pt x="0" y="217696"/>
              </a:lnTo>
              <a:lnTo>
                <a:pt x="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31FF58-4E5E-4BBA-8B78-1A608D01C92D}">
      <dsp:nvSpPr>
        <dsp:cNvPr id="0" name=""/>
        <dsp:cNvSpPr/>
      </dsp:nvSpPr>
      <dsp:spPr>
        <a:xfrm>
          <a:off x="3357187" y="807206"/>
          <a:ext cx="1098399" cy="697483"/>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FB7ED2-25DF-4F82-8971-8A033E2AD0A2}">
      <dsp:nvSpPr>
        <dsp:cNvPr id="0" name=""/>
        <dsp:cNvSpPr/>
      </dsp:nvSpPr>
      <dsp:spPr>
        <a:xfrm>
          <a:off x="3479232" y="923148"/>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latin typeface="Arial Black"/>
            </a:rPr>
            <a:t>Material Robot</a:t>
          </a:r>
        </a:p>
      </dsp:txBody>
      <dsp:txXfrm>
        <a:off x="3499661" y="943577"/>
        <a:ext cx="1057541" cy="656625"/>
      </dsp:txXfrm>
    </dsp:sp>
    <dsp:sp modelId="{0C686C7A-14E8-49FA-8AB1-A04D5716A279}">
      <dsp:nvSpPr>
        <dsp:cNvPr id="0" name=""/>
        <dsp:cNvSpPr/>
      </dsp:nvSpPr>
      <dsp:spPr>
        <a:xfrm>
          <a:off x="672212"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FF058D-9716-4AA3-986F-40F4675FF9E5}">
      <dsp:nvSpPr>
        <dsp:cNvPr id="0" name=""/>
        <dsp:cNvSpPr/>
      </dsp:nvSpPr>
      <dsp:spPr>
        <a:xfrm>
          <a:off x="794256"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Locomotion</a:t>
          </a:r>
          <a:endParaRPr lang="en-US" sz="1000" kern="1200"/>
        </a:p>
      </dsp:txBody>
      <dsp:txXfrm>
        <a:off x="814685" y="1960511"/>
        <a:ext cx="1057541" cy="656625"/>
      </dsp:txXfrm>
    </dsp:sp>
    <dsp:sp modelId="{E54D9457-F0BF-47E2-AD8D-C1FA09F392BF}">
      <dsp:nvSpPr>
        <dsp:cNvPr id="0" name=""/>
        <dsp:cNvSpPr/>
      </dsp:nvSpPr>
      <dsp:spPr>
        <a:xfrm>
          <a:off x="968"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E19927A-875E-4441-8E22-1183CD940E32}">
      <dsp:nvSpPr>
        <dsp:cNvPr id="0" name=""/>
        <dsp:cNvSpPr/>
      </dsp:nvSpPr>
      <dsp:spPr>
        <a:xfrm>
          <a:off x="123012"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143441" y="2977446"/>
        <a:ext cx="1057541" cy="656625"/>
      </dsp:txXfrm>
    </dsp:sp>
    <dsp:sp modelId="{B4C0D273-2035-4610-B144-6FD035129793}">
      <dsp:nvSpPr>
        <dsp:cNvPr id="0" name=""/>
        <dsp:cNvSpPr/>
      </dsp:nvSpPr>
      <dsp:spPr>
        <a:xfrm>
          <a:off x="1343456"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9FAE43B-AC74-44D7-B2E5-A277920C31AE}">
      <dsp:nvSpPr>
        <dsp:cNvPr id="0" name=""/>
        <dsp:cNvSpPr/>
      </dsp:nvSpPr>
      <dsp:spPr>
        <a:xfrm>
          <a:off x="1465500"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1485929" y="2977446"/>
        <a:ext cx="1057541" cy="656625"/>
      </dsp:txXfrm>
    </dsp:sp>
    <dsp:sp modelId="{3D7A0DC0-744F-4A33-9604-C51AE863DB69}">
      <dsp:nvSpPr>
        <dsp:cNvPr id="0" name=""/>
        <dsp:cNvSpPr/>
      </dsp:nvSpPr>
      <dsp:spPr>
        <a:xfrm>
          <a:off x="3357187"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8CCFDC-6E68-470B-9D44-04CD12B56DB2}">
      <dsp:nvSpPr>
        <dsp:cNvPr id="0" name=""/>
        <dsp:cNvSpPr/>
      </dsp:nvSpPr>
      <dsp:spPr>
        <a:xfrm>
          <a:off x="3479232"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Manipulation</a:t>
          </a:r>
          <a:endParaRPr lang="en-US" sz="1000" kern="1200"/>
        </a:p>
      </dsp:txBody>
      <dsp:txXfrm>
        <a:off x="3499661" y="1960511"/>
        <a:ext cx="1057541" cy="656625"/>
      </dsp:txXfrm>
    </dsp:sp>
    <dsp:sp modelId="{D2906D5B-28F7-46A4-9DE1-9DFE721F65B8}">
      <dsp:nvSpPr>
        <dsp:cNvPr id="0" name=""/>
        <dsp:cNvSpPr/>
      </dsp:nvSpPr>
      <dsp:spPr>
        <a:xfrm>
          <a:off x="2685943"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9B4934-4FC7-4CF2-ABF6-28EB7B2510E1}">
      <dsp:nvSpPr>
        <dsp:cNvPr id="0" name=""/>
        <dsp:cNvSpPr/>
      </dsp:nvSpPr>
      <dsp:spPr>
        <a:xfrm>
          <a:off x="2807988"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Manipulate Package</a:t>
          </a:r>
          <a:endParaRPr lang="en-US" sz="1000" kern="1200"/>
        </a:p>
      </dsp:txBody>
      <dsp:txXfrm>
        <a:off x="2828417" y="2977446"/>
        <a:ext cx="1057541" cy="656625"/>
      </dsp:txXfrm>
    </dsp:sp>
    <dsp:sp modelId="{29AF77EE-237E-4A65-8899-48E70973AD97}">
      <dsp:nvSpPr>
        <dsp:cNvPr id="0" name=""/>
        <dsp:cNvSpPr/>
      </dsp:nvSpPr>
      <dsp:spPr>
        <a:xfrm>
          <a:off x="4028431"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A6FFE3-D8D5-46DA-B0F3-E6FCD55B0ECC}">
      <dsp:nvSpPr>
        <dsp:cNvPr id="0" name=""/>
        <dsp:cNvSpPr/>
      </dsp:nvSpPr>
      <dsp:spPr>
        <a:xfrm>
          <a:off x="4150476"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Hold Package</a:t>
          </a:r>
        </a:p>
      </dsp:txBody>
      <dsp:txXfrm>
        <a:off x="4170905" y="2977446"/>
        <a:ext cx="1057541" cy="656625"/>
      </dsp:txXfrm>
    </dsp:sp>
    <dsp:sp modelId="{B159E493-EE19-487C-8A8C-ED3BB5C151DD}">
      <dsp:nvSpPr>
        <dsp:cNvPr id="0" name=""/>
        <dsp:cNvSpPr/>
      </dsp:nvSpPr>
      <dsp:spPr>
        <a:xfrm>
          <a:off x="6042163"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CD5FB4-9265-4F59-963C-EBFEC9492B3A}">
      <dsp:nvSpPr>
        <dsp:cNvPr id="0" name=""/>
        <dsp:cNvSpPr/>
      </dsp:nvSpPr>
      <dsp:spPr>
        <a:xfrm>
          <a:off x="6164207"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Navigation</a:t>
          </a:r>
        </a:p>
      </dsp:txBody>
      <dsp:txXfrm>
        <a:off x="6184636" y="1960511"/>
        <a:ext cx="1057541" cy="656625"/>
      </dsp:txXfrm>
    </dsp:sp>
    <dsp:sp modelId="{6EB4EA25-3435-4A79-9517-4396560B5494}">
      <dsp:nvSpPr>
        <dsp:cNvPr id="0" name=""/>
        <dsp:cNvSpPr/>
      </dsp:nvSpPr>
      <dsp:spPr>
        <a:xfrm>
          <a:off x="5370919"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86A7A9E-A378-423B-9B05-3D5E6743A489}">
      <dsp:nvSpPr>
        <dsp:cNvPr id="0" name=""/>
        <dsp:cNvSpPr/>
      </dsp:nvSpPr>
      <dsp:spPr>
        <a:xfrm>
          <a:off x="5492963"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Track Inventory</a:t>
          </a:r>
        </a:p>
      </dsp:txBody>
      <dsp:txXfrm>
        <a:off x="5513392" y="2977446"/>
        <a:ext cx="1057541" cy="656625"/>
      </dsp:txXfrm>
    </dsp:sp>
    <dsp:sp modelId="{297FDBB4-901D-48DD-8B67-A90A86860C97}">
      <dsp:nvSpPr>
        <dsp:cNvPr id="0" name=""/>
        <dsp:cNvSpPr/>
      </dsp:nvSpPr>
      <dsp:spPr>
        <a:xfrm>
          <a:off x="6713407"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B116F5-0BFB-4EC7-A832-F5EE4A7B82BD}">
      <dsp:nvSpPr>
        <dsp:cNvPr id="0" name=""/>
        <dsp:cNvSpPr/>
      </dsp:nvSpPr>
      <dsp:spPr>
        <a:xfrm>
          <a:off x="6835451"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err="1">
              <a:latin typeface="Arial Black" panose="020B0A04020102020204"/>
            </a:rPr>
            <a:t>Manuever</a:t>
          </a:r>
          <a:r>
            <a:rPr lang="en-US" sz="1000" kern="1200">
              <a:latin typeface="Arial Black" panose="020B0A04020102020204"/>
            </a:rPr>
            <a:t> Without Collision</a:t>
          </a:r>
        </a:p>
      </dsp:txBody>
      <dsp:txXfrm>
        <a:off x="6855880" y="2977446"/>
        <a:ext cx="1057541" cy="65662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5120E5-CB15-8845-93BF-51C13B9E2C86}" type="datetimeFigureOut">
              <a:rPr lang="en-US" smtClean="0"/>
              <a:t>2/17/21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7C473-DFA8-E14D-B405-57C8677F464D}" type="slidenum">
              <a:rPr lang="en-US" smtClean="0"/>
              <a:t>‹#›</a:t>
            </a:fld>
            <a:endParaRPr lang="en-US"/>
          </a:p>
        </p:txBody>
      </p:sp>
    </p:spTree>
    <p:extLst>
      <p:ext uri="{BB962C8B-B14F-4D97-AF65-F5344CB8AC3E}">
        <p14:creationId xmlns:p14="http://schemas.microsoft.com/office/powerpoint/2010/main" val="409739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9CBA0-1F34-493A-B714-469A0467FE68}" type="datetimeFigureOut">
              <a:rPr lang="en-US"/>
              <a:t>2/17/21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4EE6A-EBBD-44B2-9B1A-94C91433F066}" type="slidenum">
              <a:rPr lang="en-US"/>
              <a:t>‹#›</a:t>
            </a:fld>
            <a:endParaRPr lang="en-US"/>
          </a:p>
        </p:txBody>
      </p:sp>
    </p:spTree>
    <p:extLst>
      <p:ext uri="{BB962C8B-B14F-4D97-AF65-F5344CB8AC3E}">
        <p14:creationId xmlns:p14="http://schemas.microsoft.com/office/powerpoint/2010/main" val="190096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45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12</a:t>
            </a:fld>
            <a:endParaRPr lang="en-US">
              <a:solidFill>
                <a:prstClr val="black"/>
              </a:solidFill>
              <a:latin typeface="Arial" panose="020B0604020202020204"/>
            </a:endParaRPr>
          </a:p>
        </p:txBody>
      </p:sp>
    </p:spTree>
    <p:extLst>
      <p:ext uri="{BB962C8B-B14F-4D97-AF65-F5344CB8AC3E}">
        <p14:creationId xmlns:p14="http://schemas.microsoft.com/office/powerpoint/2010/main" val="811761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QR codes will be placed around the warehouse.</a:t>
            </a:r>
            <a:r>
              <a:rPr lang="en-US" baseline="0">
                <a:cs typeface="Calibri"/>
              </a:rPr>
              <a:t>  At each line intersection, the robot will scan a QR code, which helps it to localize itself.  Lines will also break off from the main line towards the package locations on the shelves. This will help the robot line itself up with the package to pick it up or place it down on a shelf.</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14</a:t>
            </a:fld>
            <a:endParaRPr lang="en-US">
              <a:solidFill>
                <a:prstClr val="black"/>
              </a:solidFill>
              <a:latin typeface="Arial" panose="020B0604020202020204"/>
            </a:endParaRPr>
          </a:p>
        </p:txBody>
      </p:sp>
    </p:spTree>
    <p:extLst>
      <p:ext uri="{BB962C8B-B14F-4D97-AF65-F5344CB8AC3E}">
        <p14:creationId xmlns:p14="http://schemas.microsoft.com/office/powerpoint/2010/main" val="46489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QR codes will be placed around the warehouse.</a:t>
            </a:r>
            <a:r>
              <a:rPr lang="en-US" baseline="0">
                <a:cs typeface="Calibri"/>
              </a:rPr>
              <a:t>  At each line intersection, the robot will scan a QR code, which helps it to localize itself.  Lines will also break off from the main line towards the package locations on the shelves. This will help the robot line itself up with the package to pick it up or place it down on a shelf.</a:t>
            </a:r>
            <a:endParaRPr lang="en-US">
              <a:cs typeface="Calibri"/>
            </a:endParaRPr>
          </a:p>
          <a:p>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15</a:t>
            </a:fld>
            <a:endParaRPr lang="en-US">
              <a:solidFill>
                <a:prstClr val="black"/>
              </a:solidFill>
              <a:latin typeface="Arial" panose="020B0604020202020204"/>
            </a:endParaRPr>
          </a:p>
        </p:txBody>
      </p:sp>
    </p:spTree>
    <p:extLst>
      <p:ext uri="{BB962C8B-B14F-4D97-AF65-F5344CB8AC3E}">
        <p14:creationId xmlns:p14="http://schemas.microsoft.com/office/powerpoint/2010/main" val="149903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QR codes will be placed around the warehouse.</a:t>
            </a:r>
            <a:r>
              <a:rPr lang="en-US" baseline="0">
                <a:cs typeface="Calibri"/>
              </a:rPr>
              <a:t>  At each line intersection, the robot will scan a QR code, which helps it to localize itself.  Lines will also break off from the main line towards the package locations on the shelves. This will help the robot line itself up with the package to pick it up or place it down on a shelf.</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16</a:t>
            </a:fld>
            <a:endParaRPr lang="en-US">
              <a:solidFill>
                <a:prstClr val="black"/>
              </a:solidFill>
              <a:latin typeface="Arial" panose="020B0604020202020204"/>
            </a:endParaRPr>
          </a:p>
        </p:txBody>
      </p:sp>
    </p:spTree>
    <p:extLst>
      <p:ext uri="{BB962C8B-B14F-4D97-AF65-F5344CB8AC3E}">
        <p14:creationId xmlns:p14="http://schemas.microsoft.com/office/powerpoint/2010/main" val="184150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For</a:t>
            </a:r>
            <a:r>
              <a:rPr lang="en-US" baseline="0">
                <a:cs typeface="Calibri"/>
              </a:rPr>
              <a:t> navigation, the robot needs to be able to find the shortest path to get to the goal. To make navigation easier, the warehouse can be mapped as a grid, with each intersection representing a point on the grid with an x and y coordinate. For example</a:t>
            </a:r>
            <a:r>
              <a:rPr lang="mr-IN" baseline="0">
                <a:cs typeface="Calibri"/>
              </a:rPr>
              <a:t>…</a:t>
            </a:r>
            <a:r>
              <a:rPr lang="en-US" baseline="0">
                <a:cs typeface="Calibri"/>
              </a:rPr>
              <a:t>.</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17</a:t>
            </a:fld>
            <a:endParaRPr lang="en-US">
              <a:solidFill>
                <a:prstClr val="black"/>
              </a:solidFill>
              <a:latin typeface="Arial" panose="020B0604020202020204"/>
            </a:endParaRPr>
          </a:p>
        </p:txBody>
      </p:sp>
    </p:spTree>
    <p:extLst>
      <p:ext uri="{BB962C8B-B14F-4D97-AF65-F5344CB8AC3E}">
        <p14:creationId xmlns:p14="http://schemas.microsoft.com/office/powerpoint/2010/main" val="1288025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For</a:t>
            </a:r>
            <a:r>
              <a:rPr lang="en-US" baseline="0">
                <a:cs typeface="Calibri"/>
              </a:rPr>
              <a:t> navigation, the robot needs to be able to find the shortest path to get to the goal. This is important so that it does not waste time traveling all the warehouse taking a long path.  </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18</a:t>
            </a:fld>
            <a:endParaRPr lang="en-US">
              <a:solidFill>
                <a:prstClr val="black"/>
              </a:solidFill>
              <a:latin typeface="Arial" panose="020B0604020202020204"/>
            </a:endParaRPr>
          </a:p>
        </p:txBody>
      </p:sp>
    </p:spTree>
    <p:extLst>
      <p:ext uri="{BB962C8B-B14F-4D97-AF65-F5344CB8AC3E}">
        <p14:creationId xmlns:p14="http://schemas.microsoft.com/office/powerpoint/2010/main" val="297648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For example, let’s say the robot is at point (0,1)</a:t>
            </a:r>
            <a:r>
              <a:rPr lang="en-US" baseline="0">
                <a:cs typeface="Calibri"/>
              </a:rPr>
              <a:t> on this grid, and it wants to travel to a goal location at (1,4).  </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19</a:t>
            </a:fld>
            <a:endParaRPr lang="en-US">
              <a:solidFill>
                <a:prstClr val="black"/>
              </a:solidFill>
              <a:latin typeface="Arial" panose="020B0604020202020204"/>
            </a:endParaRPr>
          </a:p>
        </p:txBody>
      </p:sp>
    </p:spTree>
    <p:extLst>
      <p:ext uri="{BB962C8B-B14F-4D97-AF65-F5344CB8AC3E}">
        <p14:creationId xmlns:p14="http://schemas.microsoft.com/office/powerpoint/2010/main" val="21431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Based on its current location, the robot would check the nodes,</a:t>
            </a:r>
            <a:r>
              <a:rPr lang="en-US" baseline="0">
                <a:cs typeface="Calibri"/>
              </a:rPr>
              <a:t> or intersections, closest to it.</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20</a:t>
            </a:fld>
            <a:endParaRPr lang="en-US">
              <a:solidFill>
                <a:prstClr val="black"/>
              </a:solidFill>
              <a:latin typeface="Arial" panose="020B0604020202020204"/>
            </a:endParaRPr>
          </a:p>
        </p:txBody>
      </p:sp>
    </p:spTree>
    <p:extLst>
      <p:ext uri="{BB962C8B-B14F-4D97-AF65-F5344CB8AC3E}">
        <p14:creationId xmlns:p14="http://schemas.microsoft.com/office/powerpoint/2010/main" val="195177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Once</a:t>
            </a:r>
            <a:r>
              <a:rPr lang="en-US" baseline="0">
                <a:cs typeface="Calibri"/>
              </a:rPr>
              <a:t> it knows the closest nodes in its immediate vicinity, the distance from these closest nodes to the goal location is calculated. </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21</a:t>
            </a:fld>
            <a:endParaRPr lang="en-US">
              <a:solidFill>
                <a:prstClr val="black"/>
              </a:solidFill>
              <a:latin typeface="Arial" panose="020B0604020202020204"/>
            </a:endParaRPr>
          </a:p>
        </p:txBody>
      </p:sp>
    </p:spTree>
    <p:extLst>
      <p:ext uri="{BB962C8B-B14F-4D97-AF65-F5344CB8AC3E}">
        <p14:creationId xmlns:p14="http://schemas.microsoft.com/office/powerpoint/2010/main" val="67123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The robot then decides to move to the node</a:t>
            </a:r>
            <a:r>
              <a:rPr lang="en-US" baseline="0">
                <a:cs typeface="Calibri"/>
              </a:rPr>
              <a:t> in its immediate vicinity that is closest to the goal location.  </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22</a:t>
            </a:fld>
            <a:endParaRPr lang="en-US">
              <a:solidFill>
                <a:prstClr val="black"/>
              </a:solidFill>
              <a:latin typeface="Arial" panose="020B0604020202020204"/>
            </a:endParaRPr>
          </a:p>
        </p:txBody>
      </p:sp>
    </p:spTree>
    <p:extLst>
      <p:ext uri="{BB962C8B-B14F-4D97-AF65-F5344CB8AC3E}">
        <p14:creationId xmlns:p14="http://schemas.microsoft.com/office/powerpoint/2010/main" val="61436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member present themselves on this slide</a:t>
            </a:r>
          </a:p>
        </p:txBody>
      </p:sp>
      <p:sp>
        <p:nvSpPr>
          <p:cNvPr id="4" name="Slide Number Placeholder 3"/>
          <p:cNvSpPr>
            <a:spLocks noGrp="1"/>
          </p:cNvSpPr>
          <p:nvPr>
            <p:ph type="sldNum" sz="quarter" idx="5"/>
          </p:nvPr>
        </p:nvSpPr>
        <p:spPr/>
        <p:txBody>
          <a:bodyPr/>
          <a:lstStyle/>
          <a:p>
            <a:fld id="{CB30F6B3-6B70-4A47-8FEE-A9974B97C398}" type="slidenum">
              <a:rPr lang="en-US" smtClean="0"/>
              <a:t>2</a:t>
            </a:fld>
            <a:endParaRPr lang="en-US"/>
          </a:p>
        </p:txBody>
      </p:sp>
    </p:spTree>
    <p:extLst>
      <p:ext uri="{BB962C8B-B14F-4D97-AF65-F5344CB8AC3E}">
        <p14:creationId xmlns:p14="http://schemas.microsoft.com/office/powerpoint/2010/main" val="194817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The robot then continues to d</a:t>
            </a:r>
            <a:r>
              <a:rPr lang="en-US" baseline="0">
                <a:cs typeface="Calibri"/>
              </a:rPr>
              <a:t>o the same process.  Once it knows it has reached the node it chose to travel to, it looks for the closest nodes in its immediate vicinity and finds the distance from each node to the goal.  </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23</a:t>
            </a:fld>
            <a:endParaRPr lang="en-US">
              <a:solidFill>
                <a:prstClr val="black"/>
              </a:solidFill>
              <a:latin typeface="Arial" panose="020B0604020202020204"/>
            </a:endParaRPr>
          </a:p>
        </p:txBody>
      </p:sp>
    </p:spTree>
    <p:extLst>
      <p:ext uri="{BB962C8B-B14F-4D97-AF65-F5344CB8AC3E}">
        <p14:creationId xmlns:p14="http://schemas.microsoft.com/office/powerpoint/2010/main" val="1081650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Then,</a:t>
            </a:r>
            <a:r>
              <a:rPr lang="en-US" baseline="0">
                <a:cs typeface="Calibri"/>
              </a:rPr>
              <a:t> of these nodes, it selects the one closest to the goal location</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24</a:t>
            </a:fld>
            <a:endParaRPr lang="en-US">
              <a:solidFill>
                <a:prstClr val="black"/>
              </a:solidFill>
              <a:latin typeface="Arial" panose="020B0604020202020204"/>
            </a:endParaRPr>
          </a:p>
        </p:txBody>
      </p:sp>
    </p:spTree>
    <p:extLst>
      <p:ext uri="{BB962C8B-B14F-4D97-AF65-F5344CB8AC3E}">
        <p14:creationId xmlns:p14="http://schemas.microsoft.com/office/powerpoint/2010/main" val="1240153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The robot</a:t>
            </a:r>
            <a:r>
              <a:rPr lang="en-US" baseline="0">
                <a:cs typeface="Calibri"/>
              </a:rPr>
              <a:t> does this until it finally reaches the goal location</a:t>
            </a:r>
            <a:endParaRPr lang="en-US">
              <a:cs typeface="Calibri"/>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25</a:t>
            </a:fld>
            <a:endParaRPr lang="en-US">
              <a:solidFill>
                <a:prstClr val="black"/>
              </a:solidFill>
              <a:latin typeface="Arial" panose="020B0604020202020204"/>
            </a:endParaRPr>
          </a:p>
        </p:txBody>
      </p:sp>
    </p:spTree>
    <p:extLst>
      <p:ext uri="{BB962C8B-B14F-4D97-AF65-F5344CB8AC3E}">
        <p14:creationId xmlns:p14="http://schemas.microsoft.com/office/powerpoint/2010/main" val="1402974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 simulation of the robot choosing a path from one location to another.  It finds the shortest path. However, it still has a few bugs as it does not always take the best path based on the robots orientation.  For example, in the third plot to the right, it would make more sense for the robot go straight and then head to the left, making only 1 turn. Instead, though, it makes 2 turns by heading to the left first and then turning again to go downwards. </a:t>
            </a:r>
            <a:endParaRPr lang="en-US"/>
          </a:p>
        </p:txBody>
      </p:sp>
      <p:sp>
        <p:nvSpPr>
          <p:cNvPr id="4" name="Slide Number Placeholder 3"/>
          <p:cNvSpPr>
            <a:spLocks noGrp="1"/>
          </p:cNvSpPr>
          <p:nvPr>
            <p:ph type="sldNum" sz="quarter" idx="10"/>
          </p:nvPr>
        </p:nvSpPr>
        <p:spPr/>
        <p:txBody>
          <a:bodyPr/>
          <a:lstStyle/>
          <a:p>
            <a:fld id="{18D4EE6A-EBBD-44B2-9B1A-94C91433F066}" type="slidenum">
              <a:rPr lang="en-US" smtClean="0"/>
              <a:t>26</a:t>
            </a:fld>
            <a:endParaRPr lang="en-US"/>
          </a:p>
        </p:txBody>
      </p:sp>
    </p:spTree>
    <p:extLst>
      <p:ext uri="{BB962C8B-B14F-4D97-AF65-F5344CB8AC3E}">
        <p14:creationId xmlns:p14="http://schemas.microsoft.com/office/powerpoint/2010/main" val="77741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Nuts and bolts to secure channel: M12-1.75</a:t>
            </a:r>
          </a:p>
          <a:p>
            <a:r>
              <a:rPr lang="en-US">
                <a:cs typeface="Calibri"/>
              </a:rPr>
              <a:t>Bolts </a:t>
            </a:r>
          </a:p>
        </p:txBody>
      </p:sp>
      <p:sp>
        <p:nvSpPr>
          <p:cNvPr id="4" name="Slide Number Placeholder 3"/>
          <p:cNvSpPr>
            <a:spLocks noGrp="1"/>
          </p:cNvSpPr>
          <p:nvPr>
            <p:ph type="sldNum" sz="quarter" idx="5"/>
          </p:nvPr>
        </p:nvSpPr>
        <p:spPr/>
        <p:txBody>
          <a:bodyPr/>
          <a:lstStyle/>
          <a:p>
            <a:fld id="{18D4EE6A-EBBD-44B2-9B1A-94C91433F066}" type="slidenum">
              <a:rPr lang="en-US"/>
              <a:t>27</a:t>
            </a:fld>
            <a:endParaRPr lang="en-US"/>
          </a:p>
        </p:txBody>
      </p:sp>
    </p:spTree>
    <p:extLst>
      <p:ext uri="{BB962C8B-B14F-4D97-AF65-F5344CB8AC3E}">
        <p14:creationId xmlns:p14="http://schemas.microsoft.com/office/powerpoint/2010/main" val="3911635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Aluminum 6061 T6 has good strength-to-weight ratio which is why it is known to be used in structural applications.</a:t>
            </a:r>
          </a:p>
          <a:p>
            <a:r>
              <a:rPr lang="en-US">
                <a:cs typeface="Calibri"/>
              </a:rPr>
              <a:t>- hub patterns refer to the arrangement of the holes</a:t>
            </a:r>
          </a:p>
          <a:p>
            <a:pPr marL="171450" indent="-171450">
              <a:buFontTx/>
              <a:buChar char="-"/>
            </a:pPr>
            <a:r>
              <a:rPr lang="en-US">
                <a:cs typeface="Calibri"/>
              </a:rPr>
              <a:t>we utilized 1.5'' pattern for all added components that we manufactured ourselves.</a:t>
            </a:r>
          </a:p>
          <a:p>
            <a:pPr marL="171450" indent="-171450">
              <a:buFontTx/>
              <a:buChar char="-"/>
            </a:pPr>
            <a:endParaRPr lang="en-US">
              <a:cs typeface="Calibri"/>
            </a:endParaRPr>
          </a:p>
          <a:p>
            <a:pPr marL="285750" indent="-285750">
              <a:buFont typeface="Arial"/>
              <a:buChar char="•"/>
            </a:pPr>
            <a:r>
              <a:rPr lang="en-US" sz="1200">
                <a:cs typeface="Arial"/>
              </a:rPr>
              <a:t>Composed of 4 channels 18” long </a:t>
            </a:r>
          </a:p>
          <a:p>
            <a:pPr marL="285750" indent="-285750">
              <a:buFont typeface="Arial"/>
              <a:buChar char="•"/>
            </a:pPr>
            <a:r>
              <a:rPr lang="en-US" sz="1200">
                <a:cs typeface="Arial"/>
              </a:rPr>
              <a:t>Material: 6061 T6 Aluminum</a:t>
            </a:r>
          </a:p>
          <a:p>
            <a:pPr marL="285750" indent="-285750">
              <a:buFont typeface="Arial"/>
              <a:buChar char="•"/>
            </a:pPr>
            <a:r>
              <a:rPr lang="en-US" sz="1200">
                <a:cs typeface="Arial"/>
              </a:rPr>
              <a:t>Compatible Hub Patterns: 0.770'' and 1.50''</a:t>
            </a:r>
          </a:p>
          <a:p>
            <a:pPr algn="ctr"/>
            <a:endParaRPr lang="en-US"/>
          </a:p>
        </p:txBody>
      </p:sp>
      <p:sp>
        <p:nvSpPr>
          <p:cNvPr id="4" name="Slide Number Placeholder 3"/>
          <p:cNvSpPr>
            <a:spLocks noGrp="1"/>
          </p:cNvSpPr>
          <p:nvPr>
            <p:ph type="sldNum" sz="quarter" idx="5"/>
          </p:nvPr>
        </p:nvSpPr>
        <p:spPr/>
        <p:txBody>
          <a:bodyPr/>
          <a:lstStyle/>
          <a:p>
            <a:fld id="{18D4EE6A-EBBD-44B2-9B1A-94C91433F066}" type="slidenum">
              <a:rPr lang="en-US"/>
              <a:t>28</a:t>
            </a:fld>
            <a:endParaRPr lang="en-US"/>
          </a:p>
        </p:txBody>
      </p:sp>
    </p:spTree>
    <p:extLst>
      <p:ext uri="{BB962C8B-B14F-4D97-AF65-F5344CB8AC3E}">
        <p14:creationId xmlns:p14="http://schemas.microsoft.com/office/powerpoint/2010/main" val="147122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Aluminum 6061 T6 has good strength-to-weight ratio which is why it is known to be used in structural applications.</a:t>
            </a:r>
          </a:p>
          <a:p>
            <a:endParaRPr lang="en-US">
              <a:cs typeface="Calibri"/>
            </a:endParaRPr>
          </a:p>
          <a:p>
            <a:pPr marL="285750" indent="-285750">
              <a:buFont typeface="Arial"/>
              <a:buChar char="•"/>
            </a:pPr>
            <a:r>
              <a:rPr lang="en-US" sz="1200">
                <a:cs typeface="Arial"/>
              </a:rPr>
              <a:t>Material: Aluminum 6061 T6</a:t>
            </a:r>
          </a:p>
          <a:p>
            <a:pPr marL="285750" indent="-285750">
              <a:buFont typeface="Arial"/>
              <a:buChar char="•"/>
            </a:pPr>
            <a:r>
              <a:rPr lang="en-US" sz="1200">
                <a:cs typeface="Arial"/>
              </a:rPr>
              <a:t>0.25-inch-thick sheets used to waterjet 8 triangular brackets</a:t>
            </a:r>
          </a:p>
          <a:p>
            <a:pPr marL="285750" indent="-285750">
              <a:buFont typeface="Arial"/>
              <a:buChar char="•"/>
            </a:pPr>
            <a:r>
              <a:rPr lang="en-US" sz="1200">
                <a:cs typeface="Arial"/>
              </a:rPr>
              <a:t>1.5'' Hub pattern utilized</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29</a:t>
            </a:fld>
            <a:endParaRPr lang="en-US"/>
          </a:p>
        </p:txBody>
      </p:sp>
    </p:spTree>
    <p:extLst>
      <p:ext uri="{BB962C8B-B14F-4D97-AF65-F5344CB8AC3E}">
        <p14:creationId xmlns:p14="http://schemas.microsoft.com/office/powerpoint/2010/main" val="3535845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sure to mention the brackets in the back are fully secured (all 5 holes bolted) for the sake of securing the motor mounts.</a:t>
            </a:r>
          </a:p>
          <a:p>
            <a:endParaRPr lang="en-US">
              <a:cs typeface="Calibri"/>
            </a:endParaRPr>
          </a:p>
          <a:p>
            <a:pPr marL="285750" indent="-285750">
              <a:buFont typeface="Arial" panose="020B0604020202020204" pitchFamily="34" charset="0"/>
              <a:buChar char="•"/>
            </a:pPr>
            <a:r>
              <a:rPr lang="en-US" sz="1200">
                <a:cs typeface="Arial"/>
              </a:rPr>
              <a:t>M12 – 1.75 mm x 3-inch hex bolts and nuts</a:t>
            </a:r>
          </a:p>
          <a:p>
            <a:pPr marL="285750" indent="-285750">
              <a:buFont typeface="Arial" panose="020B0604020202020204" pitchFamily="34" charset="0"/>
              <a:buChar char="•"/>
            </a:pPr>
            <a:r>
              <a:rPr lang="en-US" sz="1200">
                <a:cs typeface="Arial"/>
              </a:rPr>
              <a:t>Material: Stainless Steel</a:t>
            </a:r>
          </a:p>
          <a:p>
            <a:pPr marL="285750" indent="-285750">
              <a:buFont typeface="Arial" panose="020B0604020202020204" pitchFamily="34" charset="0"/>
              <a:buChar char="•"/>
            </a:pPr>
            <a:r>
              <a:rPr lang="en-US" sz="1200">
                <a:cs typeface="Arial"/>
              </a:rPr>
              <a:t>Total quantity: 16 bolts and nuts</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30</a:t>
            </a:fld>
            <a:endParaRPr lang="en-US"/>
          </a:p>
        </p:txBody>
      </p:sp>
    </p:spTree>
    <p:extLst>
      <p:ext uri="{BB962C8B-B14F-4D97-AF65-F5344CB8AC3E}">
        <p14:creationId xmlns:p14="http://schemas.microsoft.com/office/powerpoint/2010/main" val="1974253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the cut: for pulley</a:t>
            </a:r>
          </a:p>
          <a:p>
            <a:r>
              <a:rPr lang="en-US">
                <a:cs typeface="Calibri"/>
              </a:rPr>
              <a:t>REMEMBER TO MENTION: the nuts and bolts for the mast aren't in metric is because they were found in our local resource center the Senior Design Lab. All other nuts and bolts used in the chassis were ordered by team 506.</a:t>
            </a:r>
          </a:p>
          <a:p>
            <a:endParaRPr lang="en-US">
              <a:cs typeface="Calibri"/>
            </a:endParaRPr>
          </a:p>
          <a:p>
            <a:pPr marL="285750" indent="-285750">
              <a:buFont typeface="Arial"/>
              <a:buChar char="•"/>
            </a:pPr>
            <a:r>
              <a:rPr lang="en-US" sz="1200"/>
              <a:t>1-inch x 1-inch x 3 feet channel</a:t>
            </a:r>
            <a:endParaRPr lang="en-US" sz="1200">
              <a:cs typeface="Arial"/>
            </a:endParaRPr>
          </a:p>
          <a:p>
            <a:pPr marL="285750" indent="-285750">
              <a:buFont typeface="Arial"/>
              <a:buChar char="•"/>
            </a:pPr>
            <a:r>
              <a:rPr lang="en-US" sz="1200">
                <a:cs typeface="Arial"/>
              </a:rPr>
              <a:t>Material: Galvanized Steel</a:t>
            </a:r>
          </a:p>
          <a:p>
            <a:pPr marL="285750" indent="-285750">
              <a:buFont typeface="Arial"/>
              <a:buChar char="•"/>
            </a:pPr>
            <a:r>
              <a:rPr lang="en-US" sz="1200">
                <a:cs typeface="Arial"/>
              </a:rPr>
              <a:t>At the top of channel, a 0.6-inch x 3-inch slot was cut to make room for the pulley wheel used in lift system.</a:t>
            </a:r>
          </a:p>
          <a:p>
            <a:pPr marL="285750" indent="-285750">
              <a:buFont typeface="Arial"/>
              <a:buChar char="•"/>
            </a:pPr>
            <a:r>
              <a:rPr lang="en-US" sz="1200">
                <a:cs typeface="Arial"/>
              </a:rPr>
              <a:t>Secured using 3/16 - 18 hex bolts and nuts</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31</a:t>
            </a:fld>
            <a:endParaRPr lang="en-US"/>
          </a:p>
        </p:txBody>
      </p:sp>
    </p:spTree>
    <p:extLst>
      <p:ext uri="{BB962C8B-B14F-4D97-AF65-F5344CB8AC3E}">
        <p14:creationId xmlns:p14="http://schemas.microsoft.com/office/powerpoint/2010/main" val="2070659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Aluminum 6061 T6 has good strength-to-weight ratio which is why it is known to be used in structural applications.</a:t>
            </a:r>
          </a:p>
          <a:p>
            <a:endParaRPr lang="en-US">
              <a:cs typeface="Calibri"/>
            </a:endParaRPr>
          </a:p>
          <a:p>
            <a:pPr marL="285750" indent="-285750">
              <a:buFont typeface="Arial"/>
              <a:buChar char="•"/>
            </a:pPr>
            <a:r>
              <a:rPr lang="en-US" sz="1200"/>
              <a:t>3D printed motor mounts using 1.5'' hub patterns to connect to channel</a:t>
            </a:r>
            <a:endParaRPr lang="en-US" sz="1200">
              <a:cs typeface="Arial"/>
            </a:endParaRPr>
          </a:p>
          <a:p>
            <a:pPr marL="285750" indent="-285750">
              <a:buFont typeface="Arial"/>
              <a:buChar char="•"/>
            </a:pPr>
            <a:r>
              <a:rPr lang="en-US" sz="1200">
                <a:cs typeface="Arial"/>
              </a:rPr>
              <a:t>Material: PLA</a:t>
            </a:r>
          </a:p>
          <a:p>
            <a:pPr marL="285750" indent="-285750">
              <a:buFont typeface="Arial"/>
              <a:buChar char="•"/>
            </a:pPr>
            <a:r>
              <a:rPr lang="en-US" sz="1200">
                <a:cs typeface="Arial"/>
              </a:rPr>
              <a:t>Secured using M12-1.75mm x 3-inch hex bolts and nuts</a:t>
            </a:r>
          </a:p>
          <a:p>
            <a:pPr marL="285750" indent="-285750">
              <a:buFont typeface="Arial"/>
              <a:buChar char="•"/>
            </a:pPr>
            <a:r>
              <a:rPr lang="en-US" sz="1200">
                <a:cs typeface="Arial"/>
              </a:rPr>
              <a:t>Motors will be secured to mounts using M3 – 0.5 mm x 20 mm bolts</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32</a:t>
            </a:fld>
            <a:endParaRPr lang="en-US"/>
          </a:p>
        </p:txBody>
      </p:sp>
    </p:spTree>
    <p:extLst>
      <p:ext uri="{BB962C8B-B14F-4D97-AF65-F5344CB8AC3E}">
        <p14:creationId xmlns:p14="http://schemas.microsoft.com/office/powerpoint/2010/main" val="194316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We'd like to thank our sponsors:</a:t>
            </a:r>
          </a:p>
          <a:p>
            <a:r>
              <a:rPr lang="en-US"/>
              <a:t>Project Sponsor (Dr. Jerris Hooker) - Design Professor.</a:t>
            </a:r>
          </a:p>
          <a:p>
            <a:r>
              <a:rPr lang="en-US"/>
              <a:t>Project Advisor Camil Ordonez - </a:t>
            </a:r>
            <a:endParaRPr lang="en-US">
              <a:cs typeface="Calibri"/>
            </a:endParaRPr>
          </a:p>
          <a:p>
            <a:r>
              <a:rPr lang="en-US">
                <a:cs typeface="Calibri"/>
              </a:rPr>
              <a:t>Dr. Shayne McConomy – Our teacher that offers guidance for the project</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4</a:t>
            </a:fld>
            <a:endParaRPr lang="en-US"/>
          </a:p>
        </p:txBody>
      </p:sp>
    </p:spTree>
    <p:extLst>
      <p:ext uri="{BB962C8B-B14F-4D97-AF65-F5344CB8AC3E}">
        <p14:creationId xmlns:p14="http://schemas.microsoft.com/office/powerpoint/2010/main" val="2343899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motors come with encoders and will be programs using the Encoder library within the Arduino compiler which counts pulses from quadrature encoded signals, which are commonly available from the motor and other position sensors. </a:t>
            </a:r>
          </a:p>
        </p:txBody>
      </p:sp>
      <p:sp>
        <p:nvSpPr>
          <p:cNvPr id="4" name="Slide Number Placeholder 3"/>
          <p:cNvSpPr>
            <a:spLocks noGrp="1"/>
          </p:cNvSpPr>
          <p:nvPr>
            <p:ph type="sldNum" sz="quarter" idx="5"/>
          </p:nvPr>
        </p:nvSpPr>
        <p:spPr/>
        <p:txBody>
          <a:bodyPr/>
          <a:lstStyle/>
          <a:p>
            <a:fld id="{18D4EE6A-EBBD-44B2-9B1A-94C91433F066}" type="slidenum">
              <a:rPr lang="en-US"/>
              <a:t>34</a:t>
            </a:fld>
            <a:endParaRPr lang="en-US"/>
          </a:p>
        </p:txBody>
      </p:sp>
    </p:spTree>
    <p:extLst>
      <p:ext uri="{BB962C8B-B14F-4D97-AF65-F5344CB8AC3E}">
        <p14:creationId xmlns:p14="http://schemas.microsoft.com/office/powerpoint/2010/main" val="534043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to walk the audience through our interface</a:t>
            </a:r>
          </a:p>
        </p:txBody>
      </p:sp>
      <p:sp>
        <p:nvSpPr>
          <p:cNvPr id="4" name="Slide Number Placeholder 3"/>
          <p:cNvSpPr>
            <a:spLocks noGrp="1"/>
          </p:cNvSpPr>
          <p:nvPr>
            <p:ph type="sldNum" sz="quarter" idx="5"/>
          </p:nvPr>
        </p:nvSpPr>
        <p:spPr/>
        <p:txBody>
          <a:bodyPr/>
          <a:lstStyle/>
          <a:p>
            <a:fld id="{18D4EE6A-EBBD-44B2-9B1A-94C91433F066}" type="slidenum">
              <a:rPr lang="en-US"/>
              <a:t>35</a:t>
            </a:fld>
            <a:endParaRPr lang="en-US"/>
          </a:p>
        </p:txBody>
      </p:sp>
    </p:spTree>
    <p:extLst>
      <p:ext uri="{BB962C8B-B14F-4D97-AF65-F5344CB8AC3E}">
        <p14:creationId xmlns:p14="http://schemas.microsoft.com/office/powerpoint/2010/main" val="288912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say you want to pick up and deliver "box 1" to a certain location</a:t>
            </a:r>
          </a:p>
        </p:txBody>
      </p:sp>
      <p:sp>
        <p:nvSpPr>
          <p:cNvPr id="4" name="Slide Number Placeholder 3"/>
          <p:cNvSpPr>
            <a:spLocks noGrp="1"/>
          </p:cNvSpPr>
          <p:nvPr>
            <p:ph type="sldNum" sz="quarter" idx="5"/>
          </p:nvPr>
        </p:nvSpPr>
        <p:spPr/>
        <p:txBody>
          <a:bodyPr/>
          <a:lstStyle/>
          <a:p>
            <a:fld id="{18D4EE6A-EBBD-44B2-9B1A-94C91433F066}" type="slidenum">
              <a:rPr lang="en-US"/>
              <a:t>36</a:t>
            </a:fld>
            <a:endParaRPr lang="en-US"/>
          </a:p>
        </p:txBody>
      </p:sp>
    </p:spTree>
    <p:extLst>
      <p:ext uri="{BB962C8B-B14F-4D97-AF65-F5344CB8AC3E}">
        <p14:creationId xmlns:p14="http://schemas.microsoft.com/office/powerpoint/2010/main" val="3207604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interface notifies you when the process begins</a:t>
            </a:r>
            <a:endParaRPr lang="en-US"/>
          </a:p>
        </p:txBody>
      </p:sp>
      <p:sp>
        <p:nvSpPr>
          <p:cNvPr id="4" name="Slide Number Placeholder 3"/>
          <p:cNvSpPr>
            <a:spLocks noGrp="1"/>
          </p:cNvSpPr>
          <p:nvPr>
            <p:ph type="sldNum" sz="quarter" idx="5"/>
          </p:nvPr>
        </p:nvSpPr>
        <p:spPr/>
        <p:txBody>
          <a:bodyPr/>
          <a:lstStyle/>
          <a:p>
            <a:fld id="{18D4EE6A-EBBD-44B2-9B1A-94C91433F066}" type="slidenum">
              <a:rPr lang="en-US"/>
              <a:t>37</a:t>
            </a:fld>
            <a:endParaRPr lang="en-US"/>
          </a:p>
        </p:txBody>
      </p:sp>
    </p:spTree>
    <p:extLst>
      <p:ext uri="{BB962C8B-B14F-4D97-AF65-F5344CB8AC3E}">
        <p14:creationId xmlns:p14="http://schemas.microsoft.com/office/powerpoint/2010/main" val="1731921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Meanwhile, in the backend, the warehouse is mapped using QR codes. Each code delivers instructions to the robot regarding the package it is handling as well as the direction it must go. The robot would "read" these codes using a Camera that will be connected to the PI so there is a steady flow of information throughout the process. </a:t>
            </a:r>
          </a:p>
          <a:p>
            <a:endParaRPr lang="en-US">
              <a:cs typeface="Calibri"/>
            </a:endParaRPr>
          </a:p>
          <a:p>
            <a:r>
              <a:rPr lang="en-US">
                <a:cs typeface="Calibri"/>
              </a:rPr>
              <a:t>- User doesn't </a:t>
            </a:r>
          </a:p>
        </p:txBody>
      </p:sp>
      <p:sp>
        <p:nvSpPr>
          <p:cNvPr id="4" name="Slide Number Placeholder 3"/>
          <p:cNvSpPr>
            <a:spLocks noGrp="1"/>
          </p:cNvSpPr>
          <p:nvPr>
            <p:ph type="sldNum" sz="quarter" idx="5"/>
          </p:nvPr>
        </p:nvSpPr>
        <p:spPr/>
        <p:txBody>
          <a:bodyPr/>
          <a:lstStyle/>
          <a:p>
            <a:fld id="{18D4EE6A-EBBD-44B2-9B1A-94C91433F066}" type="slidenum">
              <a:rPr lang="en-US"/>
              <a:t>38</a:t>
            </a:fld>
            <a:endParaRPr lang="en-US"/>
          </a:p>
        </p:txBody>
      </p:sp>
    </p:spTree>
    <p:extLst>
      <p:ext uri="{BB962C8B-B14F-4D97-AF65-F5344CB8AC3E}">
        <p14:creationId xmlns:p14="http://schemas.microsoft.com/office/powerpoint/2010/main" val="3684982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node js is an open source, cross platform backend runtime that delivers scripted code outside the web browser</a:t>
            </a:r>
          </a:p>
          <a:p>
            <a:r>
              <a:rPr lang="en-US">
                <a:cs typeface="Calibri"/>
              </a:rPr>
              <a:t>-I/O is just a form of communication that occurs between a processing unit and</a:t>
            </a:r>
          </a:p>
          <a:p>
            <a:endParaRPr lang="en-US">
              <a:cs typeface="Calibri"/>
            </a:endParaRPr>
          </a:p>
          <a:p>
            <a:endParaRPr lang="en-US">
              <a:cs typeface="Calibri"/>
            </a:endParaRPr>
          </a:p>
          <a:p>
            <a:r>
              <a:rPr lang="en-US">
                <a:cs typeface="Calibri"/>
              </a:rPr>
              <a:t>Look at texts from a. </a:t>
            </a:r>
            <a:r>
              <a:rPr lang="en-US" err="1">
                <a:cs typeface="Calibri"/>
              </a:rPr>
              <a:t>jen</a:t>
            </a:r>
            <a:endParaRPr lang="en-US">
              <a:cs typeface="Calibri"/>
            </a:endParaRPr>
          </a:p>
          <a:p>
            <a:pPr marL="171450" indent="-171450">
              <a:lnSpc>
                <a:spcPct val="90000"/>
              </a:lnSpc>
              <a:spcBef>
                <a:spcPts val="1000"/>
              </a:spcBef>
              <a:buFont typeface="Arial"/>
              <a:buChar char="•"/>
            </a:pPr>
            <a:r>
              <a:rPr lang="en-US" err="1"/>
              <a:t>Explica</a:t>
            </a:r>
            <a:r>
              <a:rPr lang="en-US"/>
              <a:t> el </a:t>
            </a:r>
            <a:r>
              <a:rPr lang="en-US" err="1"/>
              <a:t>proceso</a:t>
            </a:r>
            <a:r>
              <a:rPr lang="en-US"/>
              <a:t> del </a:t>
            </a:r>
            <a:r>
              <a:rPr lang="en-US" err="1"/>
              <a:t>usuario</a:t>
            </a:r>
            <a:r>
              <a:rPr lang="en-US"/>
              <a:t> </a:t>
            </a:r>
            <a:r>
              <a:rPr lang="en-US" err="1"/>
              <a:t>usando</a:t>
            </a:r>
            <a:r>
              <a:rPr lang="en-US"/>
              <a:t> la </a:t>
            </a:r>
            <a:r>
              <a:rPr lang="en-US" err="1"/>
              <a:t>pagina</a:t>
            </a:r>
            <a:r>
              <a:rPr lang="en-US"/>
              <a:t> y la </a:t>
            </a:r>
            <a:r>
              <a:rPr lang="en-US" err="1"/>
              <a:t>pagina</a:t>
            </a:r>
            <a:r>
              <a:rPr lang="en-US"/>
              <a:t> </a:t>
            </a:r>
            <a:r>
              <a:rPr lang="en-US" err="1"/>
              <a:t>controlando</a:t>
            </a:r>
            <a:r>
              <a:rPr lang="en-US"/>
              <a:t> la </a:t>
            </a:r>
            <a:r>
              <a:rPr lang="en-US" err="1"/>
              <a:t>sistema</a:t>
            </a:r>
            <a:endParaRPr lang="en-US" err="1">
              <a:cs typeface="Calibri"/>
            </a:endParaRPr>
          </a:p>
          <a:p>
            <a:pPr marL="171450" indent="-171450">
              <a:lnSpc>
                <a:spcPct val="90000"/>
              </a:lnSpc>
              <a:spcBef>
                <a:spcPts val="1000"/>
              </a:spcBef>
              <a:buFont typeface="Arial"/>
              <a:buChar char="•"/>
            </a:pPr>
            <a:r>
              <a:rPr lang="en-US"/>
              <a:t>Fotos!</a:t>
            </a:r>
            <a:endParaRPr lang="en-US">
              <a:cs typeface="Calibri"/>
            </a:endParaRPr>
          </a:p>
          <a:p>
            <a:pPr marL="171450" indent="-171450">
              <a:lnSpc>
                <a:spcPct val="90000"/>
              </a:lnSpc>
              <a:spcBef>
                <a:spcPts val="1000"/>
              </a:spcBef>
              <a:buFont typeface="Arial"/>
              <a:buChar char="•"/>
            </a:pPr>
            <a:r>
              <a:rPr lang="en-US" err="1"/>
              <a:t>Menciona</a:t>
            </a:r>
            <a:r>
              <a:rPr lang="en-US"/>
              <a:t> lo </a:t>
            </a:r>
            <a:r>
              <a:rPr lang="en-US" err="1"/>
              <a:t>diferente</a:t>
            </a:r>
            <a:r>
              <a:rPr lang="en-US"/>
              <a:t> </a:t>
            </a:r>
            <a:r>
              <a:rPr lang="en-US" err="1"/>
              <a:t>idiomas</a:t>
            </a:r>
            <a:r>
              <a:rPr lang="en-US"/>
              <a:t> que </a:t>
            </a:r>
            <a:r>
              <a:rPr lang="en-US" err="1"/>
              <a:t>usaron</a:t>
            </a:r>
            <a:r>
              <a:rPr lang="en-US"/>
              <a:t> </a:t>
            </a:r>
            <a:r>
              <a:rPr lang="en-US" err="1"/>
              <a:t>pero</a:t>
            </a:r>
            <a:r>
              <a:rPr lang="en-US"/>
              <a:t> no da tanto </a:t>
            </a:r>
            <a:r>
              <a:rPr lang="en-US" err="1"/>
              <a:t>detalle</a:t>
            </a:r>
            <a:r>
              <a:rPr lang="en-US"/>
              <a:t> que </a:t>
            </a:r>
            <a:r>
              <a:rPr lang="en-US" err="1"/>
              <a:t>nosotros</a:t>
            </a:r>
            <a:r>
              <a:rPr lang="en-US"/>
              <a:t> </a:t>
            </a:r>
            <a:r>
              <a:rPr lang="en-US" err="1"/>
              <a:t>somos</a:t>
            </a:r>
            <a:r>
              <a:rPr lang="en-US"/>
              <a:t> </a:t>
            </a:r>
            <a:r>
              <a:rPr lang="en-US" err="1"/>
              <a:t>ingieneros</a:t>
            </a:r>
            <a:r>
              <a:rPr lang="en-US"/>
              <a:t> </a:t>
            </a:r>
            <a:r>
              <a:rPr lang="en-US" err="1"/>
              <a:t>mecanicos</a:t>
            </a:r>
            <a:r>
              <a:rPr lang="en-US"/>
              <a:t> no de </a:t>
            </a:r>
            <a:r>
              <a:rPr lang="en-US" err="1"/>
              <a:t>computadora</a:t>
            </a:r>
            <a:r>
              <a:rPr lang="en-US"/>
              <a:t>.</a:t>
            </a:r>
          </a:p>
        </p:txBody>
      </p:sp>
      <p:sp>
        <p:nvSpPr>
          <p:cNvPr id="4" name="Slide Number Placeholder 3"/>
          <p:cNvSpPr>
            <a:spLocks noGrp="1"/>
          </p:cNvSpPr>
          <p:nvPr>
            <p:ph type="sldNum" sz="quarter" idx="5"/>
          </p:nvPr>
        </p:nvSpPr>
        <p:spPr/>
        <p:txBody>
          <a:bodyPr/>
          <a:lstStyle/>
          <a:p>
            <a:fld id="{18D4EE6A-EBBD-44B2-9B1A-94C91433F066}" type="slidenum">
              <a:rPr lang="en-US"/>
              <a:t>39</a:t>
            </a:fld>
            <a:endParaRPr lang="en-US"/>
          </a:p>
        </p:txBody>
      </p:sp>
    </p:spTree>
    <p:extLst>
      <p:ext uri="{BB962C8B-B14F-4D97-AF65-F5344CB8AC3E}">
        <p14:creationId xmlns:p14="http://schemas.microsoft.com/office/powerpoint/2010/main" val="1428856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peter add that we have to design and manufacture the whats it called....shaft)</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41</a:t>
            </a:fld>
            <a:endParaRPr lang="en-US"/>
          </a:p>
        </p:txBody>
      </p:sp>
    </p:spTree>
    <p:extLst>
      <p:ext uri="{BB962C8B-B14F-4D97-AF65-F5344CB8AC3E}">
        <p14:creationId xmlns:p14="http://schemas.microsoft.com/office/powerpoint/2010/main" val="1291622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questions?</a:t>
            </a:r>
          </a:p>
        </p:txBody>
      </p:sp>
      <p:sp>
        <p:nvSpPr>
          <p:cNvPr id="4" name="Slide Number Placeholder 3"/>
          <p:cNvSpPr>
            <a:spLocks noGrp="1"/>
          </p:cNvSpPr>
          <p:nvPr>
            <p:ph type="sldNum" sz="quarter" idx="5"/>
          </p:nvPr>
        </p:nvSpPr>
        <p:spPr/>
        <p:txBody>
          <a:bodyPr/>
          <a:lstStyle/>
          <a:p>
            <a:fld id="{18D4EE6A-EBBD-44B2-9B1A-94C91433F066}" type="slidenum">
              <a:rPr lang="en-US"/>
              <a:t>42</a:t>
            </a:fld>
            <a:endParaRPr lang="en-US"/>
          </a:p>
        </p:txBody>
      </p:sp>
    </p:spTree>
    <p:extLst>
      <p:ext uri="{BB962C8B-B14F-4D97-AF65-F5344CB8AC3E}">
        <p14:creationId xmlns:p14="http://schemas.microsoft.com/office/powerpoint/2010/main" val="1813493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b="1">
                <a:cs typeface="Calibri"/>
              </a:rPr>
              <a:t>Locomotion:</a:t>
            </a:r>
            <a:endParaRPr lang="en-US"/>
          </a:p>
          <a:p>
            <a:r>
              <a:rPr lang="en-US"/>
              <a:t>Locomotion is a main function and involves physically moving the robot since it needs to traverse around the warehouse effectively. One of the assumptions that made this is easier is that the warehouse ground is relatively flat and smooth, which is generally what a warehouse floor is like anyways.  For successful locomotion, the robot would need to be able to move and keep the chassis stable. To move, the robot would need to be able to translate and rotate, which involves the robot moving backwards and forwards, as well as turning, and thus torque and control over the amount and direction of  torque needs to be produced.  We also included chassis stability because if it were unstable, it would not be able to move properly and would most likely fail in the future. </a:t>
            </a:r>
            <a:endParaRPr lang="en-US">
              <a:cs typeface="Calibri"/>
            </a:endParaRP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2408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Omni-directional Wheels</a:t>
            </a:r>
          </a:p>
          <a:p>
            <a:r>
              <a:rPr lang="en-US"/>
              <a:t>lithium polymer battery </a:t>
            </a:r>
          </a:p>
          <a:p>
            <a:r>
              <a:rPr lang="en-US"/>
              <a:t>Magnetic tape for navigation</a:t>
            </a:r>
          </a:p>
          <a:p>
            <a:r>
              <a:rPr lang="en-US"/>
              <a:t>Vacuum end effector for manipulation</a:t>
            </a:r>
          </a:p>
          <a:p>
            <a:r>
              <a:rPr lang="en-US"/>
              <a:t>RFID</a:t>
            </a:r>
          </a:p>
          <a:p>
            <a:r>
              <a:rPr lang="en-US"/>
              <a:t>Lidar </a:t>
            </a:r>
          </a:p>
        </p:txBody>
      </p:sp>
      <p:sp>
        <p:nvSpPr>
          <p:cNvPr id="4" name="Slide Number Placeholder 3"/>
          <p:cNvSpPr>
            <a:spLocks noGrp="1"/>
          </p:cNvSpPr>
          <p:nvPr>
            <p:ph type="sldNum" sz="quarter" idx="10"/>
          </p:nvPr>
        </p:nvSpPr>
        <p:spPr/>
        <p:txBody>
          <a:bodyPr/>
          <a:lstStyle/>
          <a:p>
            <a:fld id="{CB30F6B3-6B70-4A47-8FEE-A9974B97C398}" type="slidenum">
              <a:rPr lang="en-US" smtClean="0"/>
              <a:t>47</a:t>
            </a:fld>
            <a:endParaRPr lang="en-US"/>
          </a:p>
        </p:txBody>
      </p:sp>
    </p:spTree>
    <p:extLst>
      <p:ext uri="{BB962C8B-B14F-4D97-AF65-F5344CB8AC3E}">
        <p14:creationId xmlns:p14="http://schemas.microsoft.com/office/powerpoint/2010/main" val="106494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State objective</a:t>
            </a:r>
          </a:p>
        </p:txBody>
      </p:sp>
      <p:sp>
        <p:nvSpPr>
          <p:cNvPr id="4" name="Slide Number Placeholder 3"/>
          <p:cNvSpPr>
            <a:spLocks noGrp="1"/>
          </p:cNvSpPr>
          <p:nvPr>
            <p:ph type="sldNum" sz="quarter" idx="5"/>
          </p:nvPr>
        </p:nvSpPr>
        <p:spPr/>
        <p:txBody>
          <a:bodyPr/>
          <a:lstStyle/>
          <a:p>
            <a:fld id="{18D4EE6A-EBBD-44B2-9B1A-94C91433F066}" type="slidenum">
              <a:rPr lang="en-US"/>
              <a:t>5</a:t>
            </a:fld>
            <a:endParaRPr lang="en-US"/>
          </a:p>
        </p:txBody>
      </p:sp>
    </p:spTree>
    <p:extLst>
      <p:ext uri="{BB962C8B-B14F-4D97-AF65-F5344CB8AC3E}">
        <p14:creationId xmlns:p14="http://schemas.microsoft.com/office/powerpoint/2010/main" val="278781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r>
              <a:rPr lang="en-US">
                <a:cs typeface="Calibri"/>
              </a:rPr>
              <a:t>The robot will be able to support a load of 50 pounds</a:t>
            </a:r>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17353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ADD HEATED WIRE AS WELL</a:t>
            </a:r>
          </a:p>
        </p:txBody>
      </p:sp>
      <p:sp>
        <p:nvSpPr>
          <p:cNvPr id="4" name="Slide Number Placeholder 3"/>
          <p:cNvSpPr>
            <a:spLocks noGrp="1"/>
          </p:cNvSpPr>
          <p:nvPr>
            <p:ph type="sldNum" sz="quarter" idx="5"/>
          </p:nvPr>
        </p:nvSpPr>
        <p:spPr/>
        <p:txBody>
          <a:bodyPr/>
          <a:lstStyle/>
          <a:p>
            <a:fld id="{CB30F6B3-6B70-4A47-8FEE-A9974B97C398}" type="slidenum">
              <a:rPr lang="en-US" smtClean="0"/>
              <a:t>51</a:t>
            </a:fld>
            <a:endParaRPr lang="en-US"/>
          </a:p>
        </p:txBody>
      </p:sp>
    </p:spTree>
    <p:extLst>
      <p:ext uri="{BB962C8B-B14F-4D97-AF65-F5344CB8AC3E}">
        <p14:creationId xmlns:p14="http://schemas.microsoft.com/office/powerpoint/2010/main" val="33810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Claw</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53</a:t>
            </a:fld>
            <a:endParaRPr lang="en-US"/>
          </a:p>
        </p:txBody>
      </p:sp>
    </p:spTree>
    <p:extLst>
      <p:ext uri="{BB962C8B-B14F-4D97-AF65-F5344CB8AC3E}">
        <p14:creationId xmlns:p14="http://schemas.microsoft.com/office/powerpoint/2010/main" val="161411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3 primary systems: </a:t>
            </a:r>
          </a:p>
          <a:p>
            <a:r>
              <a:rPr lang="en-US"/>
              <a:t>Locomotion – has to do with physically moving the robot</a:t>
            </a:r>
          </a:p>
          <a:p>
            <a:r>
              <a:rPr lang="en-US"/>
              <a:t>Manipulation – has to do with moving and manipulating the packages</a:t>
            </a:r>
          </a:p>
          <a:p>
            <a:r>
              <a:rPr lang="en-US"/>
              <a:t>Navigation – has to do with moving around and navigating around the warehouse</a:t>
            </a:r>
          </a:p>
          <a:p>
            <a:r>
              <a:rPr lang="en-US" baseline="0"/>
              <a:t>	- </a:t>
            </a:r>
            <a:r>
              <a:rPr lang="en-US"/>
              <a:t>Inventory Tracking</a:t>
            </a: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6438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82</a:t>
            </a:fld>
            <a:endParaRPr lang="en-US"/>
          </a:p>
        </p:txBody>
      </p:sp>
    </p:spTree>
    <p:extLst>
      <p:ext uri="{BB962C8B-B14F-4D97-AF65-F5344CB8AC3E}">
        <p14:creationId xmlns:p14="http://schemas.microsoft.com/office/powerpoint/2010/main" val="49040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Robot movement is partially autonomous</a:t>
            </a:r>
          </a:p>
          <a:p>
            <a:r>
              <a:rPr lang="en-US">
                <a:latin typeface="Arial"/>
                <a:cs typeface="Arial"/>
              </a:rPr>
              <a:t>Operate in a dark environment</a:t>
            </a:r>
          </a:p>
          <a:p>
            <a:r>
              <a:rPr lang="en-US">
                <a:latin typeface="Arial"/>
                <a:cs typeface="Arial"/>
              </a:rPr>
              <a:t>The robot that we will be building is expected to safely lift and move up to a 25 </a:t>
            </a:r>
            <a:r>
              <a:rPr lang="en-US" err="1">
                <a:latin typeface="Arial"/>
                <a:cs typeface="Arial"/>
              </a:rPr>
              <a:t>lb</a:t>
            </a:r>
            <a:r>
              <a:rPr lang="en-US">
                <a:latin typeface="Arial"/>
                <a:cs typeface="Arial"/>
              </a:rPr>
              <a:t> load</a:t>
            </a:r>
          </a:p>
          <a:p>
            <a:r>
              <a:rPr lang="en-US">
                <a:latin typeface="Arial"/>
                <a:cs typeface="Arial"/>
              </a:rPr>
              <a:t>Track inventory, which involves being able to know a package's location in the warehouse and the path to get there</a:t>
            </a:r>
          </a:p>
          <a:p>
            <a:r>
              <a:rPr lang="en-US">
                <a:latin typeface="Arial"/>
                <a:cs typeface="Arial"/>
              </a:rPr>
              <a:t>Avoid obstacles- Robot must be able to maneuver itself around the warehouse without collision</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5541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Though maintenance is not included, users could access components of the robots for maintenance.</a:t>
            </a:r>
          </a:p>
          <a:p>
            <a:r>
              <a:rPr lang="en-US"/>
              <a:t>Will not provide regular services or maintenance for the robot. This is outside of the scope of our project.</a:t>
            </a:r>
            <a:endParaRPr lang="en-US">
              <a:cs typeface="Calibri"/>
            </a:endParaRPr>
          </a:p>
          <a:p>
            <a:endParaRPr lang="en-US"/>
          </a:p>
          <a:p>
            <a:r>
              <a:rPr lang="en-US"/>
              <a:t>Robot will only traverse over flat surfaces and no rugged terrain</a:t>
            </a:r>
            <a:endParaRPr lang="en-US">
              <a:cs typeface="Calibri"/>
            </a:endParaRPr>
          </a:p>
          <a:p>
            <a:r>
              <a:rPr lang="en-US">
                <a:cs typeface="Calibri"/>
              </a:rPr>
              <a:t>The warehouse will not be altered by humans making mistakes and moving stuff around.  Additionally, since the robot will not be fully autonomous the shelves won't be constantly being moved around so the warehouse </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90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Final concept selected</a:t>
            </a: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9</a:t>
            </a:fld>
            <a:endParaRPr lang="en-US">
              <a:solidFill>
                <a:prstClr val="black"/>
              </a:solidFill>
              <a:latin typeface="Arial" panose="020B0604020202020204"/>
            </a:endParaRPr>
          </a:p>
        </p:txBody>
      </p:sp>
    </p:spTree>
    <p:extLst>
      <p:ext uri="{BB962C8B-B14F-4D97-AF65-F5344CB8AC3E}">
        <p14:creationId xmlns:p14="http://schemas.microsoft.com/office/powerpoint/2010/main" val="194658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Final concept selected</a:t>
            </a: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10</a:t>
            </a:fld>
            <a:endParaRPr lang="en-US">
              <a:solidFill>
                <a:prstClr val="black"/>
              </a:solidFill>
              <a:latin typeface="Arial" panose="020B0604020202020204"/>
            </a:endParaRPr>
          </a:p>
        </p:txBody>
      </p:sp>
    </p:spTree>
    <p:extLst>
      <p:ext uri="{BB962C8B-B14F-4D97-AF65-F5344CB8AC3E}">
        <p14:creationId xmlns:p14="http://schemas.microsoft.com/office/powerpoint/2010/main" val="79059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p:txBody>
      </p:sp>
      <p:sp>
        <p:nvSpPr>
          <p:cNvPr id="4" name="Footer Placeholder 3"/>
          <p:cNvSpPr>
            <a:spLocks noGrp="1"/>
          </p:cNvSpPr>
          <p:nvPr>
            <p:ph type="ftr" sz="quarter" idx="4"/>
          </p:nvPr>
        </p:nvSpPr>
        <p:spPr/>
        <p:txBody>
          <a:bodyPr/>
          <a:lstStyle/>
          <a:p>
            <a:pPr>
              <a:defRPr/>
            </a:pPr>
            <a:r>
              <a:rPr lang="en-US">
                <a:solidFill>
                  <a:prstClr val="black"/>
                </a:solidFill>
                <a:latin typeface="Arial" panose="020B0604020202020204"/>
              </a:rPr>
              <a:t>https://www.eng.famu.fsu.edu/me</a:t>
            </a:r>
          </a:p>
        </p:txBody>
      </p:sp>
      <p:sp>
        <p:nvSpPr>
          <p:cNvPr id="5" name="Slide Number Placeholder 4"/>
          <p:cNvSpPr>
            <a:spLocks noGrp="1"/>
          </p:cNvSpPr>
          <p:nvPr>
            <p:ph type="sldNum" sz="quarter" idx="5"/>
          </p:nvPr>
        </p:nvSpPr>
        <p:spPr/>
        <p:txBody>
          <a:bodyPr/>
          <a:lstStyle/>
          <a:p>
            <a:pPr>
              <a:defRPr/>
            </a:pPr>
            <a:r>
              <a:rPr lang="en-US">
                <a:solidFill>
                  <a:prstClr val="black"/>
                </a:solidFill>
                <a:latin typeface="Arial" panose="020B0604020202020204"/>
              </a:rPr>
              <a:t>   </a:t>
            </a:r>
            <a:fld id="{EA048D8C-6117-40E4-8E16-004DA18562CA}" type="slidenum">
              <a:rPr lang="en-US" smtClean="0">
                <a:solidFill>
                  <a:prstClr val="black"/>
                </a:solidFill>
                <a:latin typeface="Arial" panose="020B0604020202020204"/>
              </a:rPr>
              <a:pPr>
                <a:defRPr/>
              </a:pPr>
              <a:t>11</a:t>
            </a:fld>
            <a:endParaRPr lang="en-US">
              <a:solidFill>
                <a:prstClr val="black"/>
              </a:solidFill>
              <a:latin typeface="Arial" panose="020B0604020202020204"/>
            </a:endParaRPr>
          </a:p>
        </p:txBody>
      </p:sp>
    </p:spTree>
    <p:extLst>
      <p:ext uri="{BB962C8B-B14F-4D97-AF65-F5344CB8AC3E}">
        <p14:creationId xmlns:p14="http://schemas.microsoft.com/office/powerpoint/2010/main" val="176133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a16="http://schemas.microsoft.com/office/drawing/2014/main" xmlns="" id="{A2AF1849-F7DF-4428-8791-CDE01476CB79}"/>
              </a:ext>
            </a:extLst>
          </p:cNvPr>
          <p:cNvSpPr>
            <a:spLocks noGrp="1"/>
          </p:cNvSpPr>
          <p:nvPr>
            <p:ph type="ftr" sz="quarter" idx="3"/>
          </p:nvPr>
        </p:nvSpPr>
        <p:spPr>
          <a:xfrm>
            <a:off x="4038600" y="6209024"/>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4" name="Slide Number Placeholder 3">
            <a:extLst>
              <a:ext uri="{FF2B5EF4-FFF2-40B4-BE49-F238E27FC236}">
                <a16:creationId xmlns:a16="http://schemas.microsoft.com/office/drawing/2014/main" xmlns=""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a16="http://schemas.microsoft.com/office/drawing/2014/main" xmlns=""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a16="http://schemas.microsoft.com/office/drawing/2014/main" xmlns=""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a16="http://schemas.microsoft.com/office/drawing/2014/main" xmlns=""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a16="http://schemas.microsoft.com/office/drawing/2014/main" xmlns=""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a16="http://schemas.microsoft.com/office/drawing/2014/main" xmlns=""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a16="http://schemas.microsoft.com/office/drawing/2014/main" xmlns=""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a16="http://schemas.microsoft.com/office/drawing/2014/main" xmlns=""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a16="http://schemas.microsoft.com/office/drawing/2014/main" xmlns=""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a16="http://schemas.microsoft.com/office/drawing/2014/main" xmlns=""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a16="http://schemas.microsoft.com/office/drawing/2014/main" xmlns=""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xmlns=""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a16="http://schemas.microsoft.com/office/drawing/2014/main" xmlns=""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a16="http://schemas.microsoft.com/office/drawing/2014/main" xmlns=""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xmlns=""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a16="http://schemas.microsoft.com/office/drawing/2014/main" xmlns=""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xmlns=""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a16="http://schemas.microsoft.com/office/drawing/2014/main" xmlns="" id="{8D711B50-3A59-48A2-A209-B476E7DC43B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a16="http://schemas.microsoft.com/office/drawing/2014/main" xmlns=""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a16="http://schemas.microsoft.com/office/drawing/2014/main" xmlns=""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a16="http://schemas.microsoft.com/office/drawing/2014/main" xmlns=""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a16="http://schemas.microsoft.com/office/drawing/2014/main" xmlns=""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a16="http://schemas.microsoft.com/office/drawing/2014/main" xmlns=""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a16="http://schemas.microsoft.com/office/drawing/2014/main" xmlns=""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xmlns=""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xmlns=""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xmlns=""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a16="http://schemas.microsoft.com/office/drawing/2014/main" xmlns=""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a16="http://schemas.microsoft.com/office/drawing/2014/main" xmlns=""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a16="http://schemas.microsoft.com/office/drawing/2014/main" xmlns="" id="{A2AF1849-F7DF-4428-8791-CDE01476CB79}"/>
              </a:ext>
            </a:extLst>
          </p:cNvPr>
          <p:cNvSpPr>
            <a:spLocks noGrp="1"/>
          </p:cNvSpPr>
          <p:nvPr>
            <p:ph type="ftr" sz="quarter" idx="3"/>
          </p:nvPr>
        </p:nvSpPr>
        <p:spPr>
          <a:xfrm>
            <a:off x="8077200" y="5779120"/>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4" name="Slide Number Placeholder 3">
            <a:extLst>
              <a:ext uri="{FF2B5EF4-FFF2-40B4-BE49-F238E27FC236}">
                <a16:creationId xmlns:a16="http://schemas.microsoft.com/office/drawing/2014/main" xmlns=""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a16="http://schemas.microsoft.com/office/drawing/2014/main" xmlns="" id="{8D711B50-3A59-48A2-A209-B476E7DC43BF}"/>
              </a:ext>
            </a:extLst>
          </p:cNvPr>
          <p:cNvSpPr>
            <a:spLocks noGrp="1"/>
          </p:cNvSpPr>
          <p:nvPr>
            <p:ph type="ftr" sz="quarter" idx="3"/>
          </p:nvPr>
        </p:nvSpPr>
        <p:spPr>
          <a:xfrm>
            <a:off x="8077200" y="557537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a16="http://schemas.microsoft.com/office/drawing/2014/main" xmlns=""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3D92DF03-1E18-4FCB-BA95-7B242DE98A08}"/>
              </a:ext>
            </a:extLst>
          </p:cNvPr>
          <p:cNvSpPr>
            <a:spLocks noGrp="1"/>
          </p:cNvSpPr>
          <p:nvPr>
            <p:ph type="ftr" sz="quarter" idx="3"/>
          </p:nvPr>
        </p:nvSpPr>
        <p:spPr>
          <a:xfrm>
            <a:off x="8077200" y="556101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4" name="Slide Number Placeholder 5">
            <a:extLst>
              <a:ext uri="{FF2B5EF4-FFF2-40B4-BE49-F238E27FC236}">
                <a16:creationId xmlns:a16="http://schemas.microsoft.com/office/drawing/2014/main" xmlns=""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3D92DF03-1E18-4FCB-BA95-7B242DE98A08}"/>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r>
              <a:rPr lang="en-US"/>
              <a:t>Presented by: </a:t>
            </a:r>
          </a:p>
        </p:txBody>
      </p:sp>
      <p:sp>
        <p:nvSpPr>
          <p:cNvPr id="14" name="Slide Number Placeholder 5">
            <a:extLst>
              <a:ext uri="{FF2B5EF4-FFF2-40B4-BE49-F238E27FC236}">
                <a16:creationId xmlns:a16="http://schemas.microsoft.com/office/drawing/2014/main" xmlns=""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a16="http://schemas.microsoft.com/office/drawing/2014/main" xmlns="" id="{7B563618-9649-4CEA-804C-6869F5CE4776}"/>
              </a:ext>
            </a:extLst>
          </p:cNvPr>
          <p:cNvSpPr>
            <a:spLocks noGrp="1"/>
          </p:cNvSpPr>
          <p:nvPr>
            <p:ph type="ftr" sz="quarter" idx="3"/>
          </p:nvPr>
        </p:nvSpPr>
        <p:spPr>
          <a:xfrm>
            <a:off x="8077200" y="55840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5" name="Slide Number Placeholder 5">
            <a:extLst>
              <a:ext uri="{FF2B5EF4-FFF2-40B4-BE49-F238E27FC236}">
                <a16:creationId xmlns:a16="http://schemas.microsoft.com/office/drawing/2014/main" xmlns=""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a16="http://schemas.microsoft.com/office/drawing/2014/main" xmlns=""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a16="http://schemas.microsoft.com/office/drawing/2014/main" xmlns=""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a16="http://schemas.microsoft.com/office/drawing/2014/main" xmlns=""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a16="http://schemas.microsoft.com/office/drawing/2014/main" xmlns=""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a16="http://schemas.microsoft.com/office/drawing/2014/main" xmlns=""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a16="http://schemas.microsoft.com/office/drawing/2014/main" xmlns=""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a16="http://schemas.microsoft.com/office/drawing/2014/main" xmlns=""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62996" y="556997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77200" y="558361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a16="http://schemas.microsoft.com/office/drawing/2014/main" xmlns=""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a16="http://schemas.microsoft.com/office/drawing/2014/main" xmlns=""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74341" y="5560785"/>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a16="http://schemas.microsoft.com/office/drawing/2014/main" xmlns=""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a16="http://schemas.microsoft.com/office/drawing/2014/main" xmlns=""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a16="http://schemas.microsoft.com/office/drawing/2014/main" xmlns=""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a16="http://schemas.microsoft.com/office/drawing/2014/main" xmlns=""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a16="http://schemas.microsoft.com/office/drawing/2014/main" xmlns=""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a16="http://schemas.microsoft.com/office/drawing/2014/main" xmlns=""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a16="http://schemas.microsoft.com/office/drawing/2014/main" xmlns=""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a16="http://schemas.microsoft.com/office/drawing/2014/main" xmlns="" id="{7B563618-9649-4CEA-804C-6869F5CE4776}"/>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a16="http://schemas.microsoft.com/office/drawing/2014/main" xmlns=""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a16="http://schemas.microsoft.com/office/drawing/2014/main" xmlns=""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xmlns=""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a16="http://schemas.microsoft.com/office/drawing/2014/main" xmlns=""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a16="http://schemas.microsoft.com/office/drawing/2014/main" xmlns=""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xmlns=""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a16="http://schemas.microsoft.com/office/drawing/2014/main" xmlns=""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xmlns=""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a16="http://schemas.microsoft.com/office/drawing/2014/main" xmlns=""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a16="http://schemas.microsoft.com/office/drawing/2014/main" xmlns=""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a16="http://schemas.microsoft.com/office/drawing/2014/main" xmlns=""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a16="http://schemas.microsoft.com/office/drawing/2014/main" xmlns=""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a16="http://schemas.microsoft.com/office/drawing/2014/main" xmlns=""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a16="http://schemas.microsoft.com/office/drawing/2014/main" xmlns=""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xmlns=""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xmlns=""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xmlns=""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a16="http://schemas.microsoft.com/office/drawing/2014/main" xmlns=""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a16="http://schemas.microsoft.com/office/drawing/2014/main" xmlns=""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a16="http://schemas.microsoft.com/office/drawing/2014/main" xmlns=""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a16="http://schemas.microsoft.com/office/drawing/2014/main" xmlns=""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a16="http://schemas.microsoft.com/office/drawing/2014/main" xmlns=""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a16="http://schemas.microsoft.com/office/drawing/2014/main" xmlns=""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a16="http://schemas.microsoft.com/office/drawing/2014/main" xmlns=""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slideLayout" Target="../slideLayouts/slideLayout51.xml"/><Relationship Id="rId26" Type="http://schemas.openxmlformats.org/officeDocument/2006/relationships/slideLayout" Target="../slideLayouts/slideLayout52.xml"/><Relationship Id="rId27" Type="http://schemas.openxmlformats.org/officeDocument/2006/relationships/theme" Target="../theme/theme2.xml"/><Relationship Id="rId28" Type="http://schemas.openxmlformats.org/officeDocument/2006/relationships/image" Target="../media/image1.w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xmlns=""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a16="http://schemas.microsoft.com/office/drawing/2014/main" xmlns=""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a16="http://schemas.microsoft.com/office/drawing/2014/main" xmlns="" id="{570C9E5D-3D11-4CEA-B225-546A0FD9A470}"/>
              </a:ext>
            </a:extLst>
          </p:cNvPr>
          <p:cNvSpPr>
            <a:spLocks noGrp="1"/>
          </p:cNvSpPr>
          <p:nvPr>
            <p:ph type="ftr" sz="quarter" idx="3"/>
          </p:nvPr>
        </p:nvSpPr>
        <p:spPr>
          <a:xfrm>
            <a:off x="4038600" y="621823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a16="http://schemas.microsoft.com/office/drawing/2014/main" xmlns=""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a16="http://schemas.microsoft.com/office/drawing/2014/main" xmlns=""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xmlns=""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a16="http://schemas.microsoft.com/office/drawing/2014/main" xmlns=""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a16="http://schemas.microsoft.com/office/drawing/2014/main" xmlns="" id="{570C9E5D-3D11-4CEA-B225-546A0FD9A470}"/>
              </a:ext>
            </a:extLst>
          </p:cNvPr>
          <p:cNvSpPr>
            <a:spLocks noGrp="1"/>
          </p:cNvSpPr>
          <p:nvPr>
            <p:ph type="ftr" sz="quarter" idx="3"/>
          </p:nvPr>
        </p:nvSpPr>
        <p:spPr>
          <a:xfrm>
            <a:off x="8077200" y="55784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a16="http://schemas.microsoft.com/office/drawing/2014/main" xmlns=""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a16="http://schemas.microsoft.com/office/drawing/2014/main" xmlns=""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6.svg"/><Relationship Id="rId5" Type="http://schemas.openxmlformats.org/officeDocument/2006/relationships/image" Target="../media/image29.png"/><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6.svg"/><Relationship Id="rId5" Type="http://schemas.openxmlformats.org/officeDocument/2006/relationships/image" Target="../media/image31.png"/><Relationship Id="rId6" Type="http://schemas.openxmlformats.org/officeDocument/2006/relationships/image" Target="../media/image48.svg"/><Relationship Id="rId7" Type="http://schemas.openxmlformats.org/officeDocument/2006/relationships/image" Target="../media/image29.png"/><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6.svg"/><Relationship Id="rId5" Type="http://schemas.openxmlformats.org/officeDocument/2006/relationships/image" Target="../media/image31.png"/><Relationship Id="rId6" Type="http://schemas.openxmlformats.org/officeDocument/2006/relationships/image" Target="../media/image48.svg"/><Relationship Id="rId7" Type="http://schemas.openxmlformats.org/officeDocument/2006/relationships/image" Target="../media/image29.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51.svg"/><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5" Type="http://schemas.openxmlformats.org/officeDocument/2006/relationships/image" Target="../media/image8.sv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73.svg"/><Relationship Id="rId6" Type="http://schemas.openxmlformats.org/officeDocument/2006/relationships/image" Target="../media/image55.png"/><Relationship Id="rId7" Type="http://schemas.openxmlformats.org/officeDocument/2006/relationships/image" Target="../media/image75.sv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85.svg"/><Relationship Id="rId5" Type="http://schemas.openxmlformats.org/officeDocument/2006/relationships/image" Target="../media/image65.png"/><Relationship Id="rId6" Type="http://schemas.openxmlformats.org/officeDocument/2006/relationships/image" Target="../media/image87.svg"/><Relationship Id="rId7" Type="http://schemas.openxmlformats.org/officeDocument/2006/relationships/image" Target="../media/image66.png"/><Relationship Id="rId8" Type="http://schemas.openxmlformats.org/officeDocument/2006/relationships/image" Target="../media/image89.svg"/><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98.svg"/><Relationship Id="rId14" Type="http://schemas.openxmlformats.org/officeDocument/2006/relationships/image" Target="../media/image73.png"/><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92.svg"/><Relationship Id="rId6" Type="http://schemas.openxmlformats.org/officeDocument/2006/relationships/image" Target="../media/image30.png"/><Relationship Id="rId7" Type="http://schemas.openxmlformats.org/officeDocument/2006/relationships/image" Target="../media/image46.svg"/><Relationship Id="rId8" Type="http://schemas.openxmlformats.org/officeDocument/2006/relationships/image" Target="../media/image69.png"/><Relationship Id="rId9" Type="http://schemas.openxmlformats.org/officeDocument/2006/relationships/image" Target="../media/image94.svg"/><Relationship Id="rId10"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6.svg"/><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101.svg"/><Relationship Id="rId5" Type="http://schemas.openxmlformats.org/officeDocument/2006/relationships/image" Target="../media/image30.png"/><Relationship Id="rId6" Type="http://schemas.openxmlformats.org/officeDocument/2006/relationships/image" Target="../media/image46.svg"/><Relationship Id="rId7" Type="http://schemas.openxmlformats.org/officeDocument/2006/relationships/image" Target="../media/image75.jpeg"/><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svg"/><Relationship Id="rId5" Type="http://schemas.openxmlformats.org/officeDocument/2006/relationships/image" Target="../media/image13.png"/><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98.svg"/><Relationship Id="rId5" Type="http://schemas.openxmlformats.org/officeDocument/2006/relationships/image" Target="../media/image70.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67.png"/><Relationship Id="rId1" Type="http://schemas.openxmlformats.org/officeDocument/2006/relationships/slideLayout" Target="../slideLayouts/slideLayout28.xml"/><Relationship Id="rId2"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07.svg"/><Relationship Id="rId5" Type="http://schemas.openxmlformats.org/officeDocument/2006/relationships/image" Target="../media/image80.png"/><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6.svg"/><Relationship Id="rId1" Type="http://schemas.openxmlformats.org/officeDocument/2006/relationships/slideLayout" Target="../slideLayouts/slideLayout28.xml"/><Relationship Id="rId2" Type="http://schemas.openxmlformats.org/officeDocument/2006/relationships/image" Target="../media/image81.jpe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6.svg"/><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8.xml"/><Relationship Id="rId2" Type="http://schemas.openxmlformats.org/officeDocument/2006/relationships/diagramData" Target="../diagrams/data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8.xml"/><Relationship Id="rId2" Type="http://schemas.openxmlformats.org/officeDocument/2006/relationships/diagramData" Target="../diagrams/data10.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8.xml"/><Relationship Id="rId2" Type="http://schemas.openxmlformats.org/officeDocument/2006/relationships/diagramData" Target="../diagrams/data1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8.xml"/><Relationship Id="rId2" Type="http://schemas.openxmlformats.org/officeDocument/2006/relationships/diagramData" Target="../diagrams/data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5.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20" Type="http://schemas.openxmlformats.org/officeDocument/2006/relationships/image" Target="../media/image33.svg"/><Relationship Id="rId10" Type="http://schemas.openxmlformats.org/officeDocument/2006/relationships/image" Target="../media/image24.svg"/><Relationship Id="rId11" Type="http://schemas.openxmlformats.org/officeDocument/2006/relationships/image" Target="../media/image19.png"/><Relationship Id="rId12" Type="http://schemas.openxmlformats.org/officeDocument/2006/relationships/image" Target="../media/image26.svg"/><Relationship Id="rId13" Type="http://schemas.openxmlformats.org/officeDocument/2006/relationships/image" Target="../media/image20.png"/><Relationship Id="rId14" Type="http://schemas.openxmlformats.org/officeDocument/2006/relationships/image" Target="../media/image28.svg"/><Relationship Id="rId15" Type="http://schemas.openxmlformats.org/officeDocument/2006/relationships/image" Target="../media/image21.png"/><Relationship Id="rId16" Type="http://schemas.openxmlformats.org/officeDocument/2006/relationships/image" Target="../media/image30.svg"/><Relationship Id="rId17" Type="http://schemas.openxmlformats.org/officeDocument/2006/relationships/image" Target="../media/image22.png"/><Relationship Id="rId18" Type="http://schemas.microsoft.com/office/2007/relationships/hdphoto" Target="../media/hdphoto2.wdp"/><Relationship Id="rId1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8.svg"/><Relationship Id="rId5" Type="http://schemas.openxmlformats.org/officeDocument/2006/relationships/image" Target="../media/image16.png"/><Relationship Id="rId6" Type="http://schemas.openxmlformats.org/officeDocument/2006/relationships/image" Target="../media/image20.svg"/><Relationship Id="rId7" Type="http://schemas.openxmlformats.org/officeDocument/2006/relationships/image" Target="../media/image17.png"/><Relationship Id="rId8" Type="http://schemas.openxmlformats.org/officeDocument/2006/relationships/image" Target="../media/image22.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8.xml"/><Relationship Id="rId2"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8.xml"/><Relationship Id="rId2"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8.xml"/><Relationship Id="rId2"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28.xml"/><Relationship Id="rId2"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8.xml"/><Relationship Id="rId2" Type="http://schemas.openxmlformats.org/officeDocument/2006/relationships/image" Target="../media/image103.png"/></Relationships>
</file>

<file path=ppt/slides/_rels/slide8.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43.svg"/><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5.svg"/><Relationship Id="rId5" Type="http://schemas.openxmlformats.org/officeDocument/2006/relationships/image" Target="../media/image25.png"/><Relationship Id="rId6" Type="http://schemas.openxmlformats.org/officeDocument/2006/relationships/image" Target="../media/image37.svg"/><Relationship Id="rId7" Type="http://schemas.openxmlformats.org/officeDocument/2006/relationships/image" Target="../media/image26.png"/><Relationship Id="rId8" Type="http://schemas.openxmlformats.org/officeDocument/2006/relationships/image" Target="../media/image39.svg"/><Relationship Id="rId9" Type="http://schemas.openxmlformats.org/officeDocument/2006/relationships/image" Target="../media/image27.png"/><Relationship Id="rId10" Type="http://schemas.openxmlformats.org/officeDocument/2006/relationships/image" Target="../media/image41.sv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8.xml"/><Relationship Id="rId2"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8.xml"/><Relationship Id="rId2" Type="http://schemas.openxmlformats.org/officeDocument/2006/relationships/image" Target="../media/image109.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15.png"/><Relationship Id="rId3"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6.svg"/><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E61590E-CF2D-4D17-83B4-76C79730CF6C}"/>
              </a:ext>
            </a:extLst>
          </p:cNvPr>
          <p:cNvSpPr txBox="1">
            <a:spLocks/>
          </p:cNvSpPr>
          <p:nvPr/>
        </p:nvSpPr>
        <p:spPr>
          <a:xfrm>
            <a:off x="1524000" y="2654789"/>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T506: Material Handling Robot</a:t>
            </a:r>
            <a:endParaRPr lang="en-US"/>
          </a:p>
        </p:txBody>
      </p:sp>
      <p:sp>
        <p:nvSpPr>
          <p:cNvPr id="7" name="Subtitle 2">
            <a:extLst>
              <a:ext uri="{FF2B5EF4-FFF2-40B4-BE49-F238E27FC236}">
                <a16:creationId xmlns:a16="http://schemas.microsoft.com/office/drawing/2014/main" xmlns="" id="{394678A9-2B2A-45AC-9948-EB42D26DB64E}"/>
              </a:ext>
            </a:extLst>
          </p:cNvPr>
          <p:cNvSpPr txBox="1">
            <a:spLocks/>
          </p:cNvSpPr>
          <p:nvPr/>
        </p:nvSpPr>
        <p:spPr>
          <a:xfrm>
            <a:off x="1524000" y="3602038"/>
            <a:ext cx="9144000" cy="16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a:cs typeface="Calibri"/>
              </a:rPr>
              <a:t>Team: Taylor Harvey, Diandra Reyes, Peter Watson, Alexander Wozny</a:t>
            </a:r>
            <a:endParaRPr lang="en-US"/>
          </a:p>
        </p:txBody>
      </p:sp>
    </p:spTree>
    <p:extLst>
      <p:ext uri="{BB962C8B-B14F-4D97-AF65-F5344CB8AC3E}">
        <p14:creationId xmlns:p14="http://schemas.microsoft.com/office/powerpoint/2010/main" val="2253429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9" name="Graphic 13" descr="Qr Code">
            <a:extLst>
              <a:ext uri="{FF2B5EF4-FFF2-40B4-BE49-F238E27FC236}">
                <a16:creationId xmlns:a16="http://schemas.microsoft.com/office/drawing/2014/main" xmlns="" id="{5AA7B64B-CFFB-492C-A9C8-00B08A7E82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390636">
            <a:off x="8812964" y="5016881"/>
            <a:ext cx="704250" cy="704250"/>
          </a:xfrm>
          <a:prstGeom prst="rect">
            <a:avLst/>
          </a:prstGeom>
          <a:scene3d>
            <a:camera prst="isometricOffAxis1Top"/>
            <a:lightRig rig="threePt" dir="t"/>
          </a:scene3d>
        </p:spPr>
      </p:pic>
      <p:pic>
        <p:nvPicPr>
          <p:cNvPr id="10" name="Graphic 13" descr="Qr Code">
            <a:extLst>
              <a:ext uri="{FF2B5EF4-FFF2-40B4-BE49-F238E27FC236}">
                <a16:creationId xmlns:a16="http://schemas.microsoft.com/office/drawing/2014/main" xmlns="" id="{B32F6E74-05B7-4D05-96C1-E4A11A3CF8D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390636">
            <a:off x="9060561" y="5321023"/>
            <a:ext cx="715478" cy="715478"/>
          </a:xfrm>
          <a:prstGeom prst="rect">
            <a:avLst/>
          </a:prstGeom>
          <a:scene3d>
            <a:camera prst="isometricOffAxis1Top"/>
            <a:lightRig rig="threePt" dir="t"/>
          </a:scene3d>
        </p:spPr>
      </p:pic>
      <p:pic>
        <p:nvPicPr>
          <p:cNvPr id="4" name="Graphic 13" descr="Qr Code">
            <a:extLst>
              <a:ext uri="{FF2B5EF4-FFF2-40B4-BE49-F238E27FC236}">
                <a16:creationId xmlns:a16="http://schemas.microsoft.com/office/drawing/2014/main" xmlns="" id="{803058D8-C3CD-4211-8232-C6B47FA94C3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3671428" y="5006967"/>
            <a:ext cx="709074" cy="709074"/>
          </a:xfrm>
          <a:prstGeom prst="rect">
            <a:avLst/>
          </a:prstGeom>
          <a:scene3d>
            <a:camera prst="isometricOffAxis1Top"/>
            <a:lightRig rig="threePt" dir="t"/>
          </a:scene3d>
        </p:spPr>
      </p:pic>
      <p:pic>
        <p:nvPicPr>
          <p:cNvPr id="6" name="Graphic 13" descr="Qr Code">
            <a:extLst>
              <a:ext uri="{FF2B5EF4-FFF2-40B4-BE49-F238E27FC236}">
                <a16:creationId xmlns:a16="http://schemas.microsoft.com/office/drawing/2014/main" xmlns="" id="{475DBA89-9834-4ACB-A7CE-2467D87AAEC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4604485" y="4986824"/>
            <a:ext cx="709074" cy="709074"/>
          </a:xfrm>
          <a:prstGeom prst="rect">
            <a:avLst/>
          </a:prstGeom>
          <a:scene3d>
            <a:camera prst="isometricOffAxis1Top"/>
            <a:lightRig rig="threePt" dir="t"/>
          </a:scene3d>
        </p:spPr>
      </p:pic>
      <p:pic>
        <p:nvPicPr>
          <p:cNvPr id="7" name="Graphic 13" descr="Qr Code">
            <a:extLst>
              <a:ext uri="{FF2B5EF4-FFF2-40B4-BE49-F238E27FC236}">
                <a16:creationId xmlns:a16="http://schemas.microsoft.com/office/drawing/2014/main" xmlns="" id="{55BD78D3-EBDC-49DF-B688-97C0BB1CCA6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5889949" y="4967390"/>
            <a:ext cx="709074" cy="709074"/>
          </a:xfrm>
          <a:prstGeom prst="rect">
            <a:avLst/>
          </a:prstGeom>
          <a:scene3d>
            <a:camera prst="isometricOffAxis1Top"/>
            <a:lightRig rig="threePt" dir="t"/>
          </a:scene3d>
        </p:spPr>
      </p:pic>
      <p:pic>
        <p:nvPicPr>
          <p:cNvPr id="8" name="Graphic 13" descr="Qr Code">
            <a:extLst>
              <a:ext uri="{FF2B5EF4-FFF2-40B4-BE49-F238E27FC236}">
                <a16:creationId xmlns:a16="http://schemas.microsoft.com/office/drawing/2014/main" xmlns="" id="{9F54D7A8-8D3E-4FAD-872F-4B61D41F5E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6947040" y="4967390"/>
            <a:ext cx="709074" cy="709074"/>
          </a:xfrm>
          <a:prstGeom prst="rect">
            <a:avLst/>
          </a:prstGeom>
          <a:scene3d>
            <a:camera prst="isometricOffAxis1Top"/>
            <a:lightRig rig="threePt" dir="t"/>
          </a:scene3d>
        </p:spPr>
      </p:pic>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smtClean="0">
                <a:solidFill>
                  <a:prstClr val="black"/>
                </a:solidFill>
              </a:rPr>
              <a:pPr>
                <a:defRPr/>
              </a:pPr>
              <a:t>10</a:t>
            </a:fld>
            <a:endParaRPr lang="en-US">
              <a:solidFill>
                <a:prstClr val="black"/>
              </a:solidFill>
            </a:endParaRPr>
          </a:p>
        </p:txBody>
      </p:sp>
      <p:grpSp>
        <p:nvGrpSpPr>
          <p:cNvPr id="2" name="Group 1"/>
          <p:cNvGrpSpPr/>
          <p:nvPr/>
        </p:nvGrpSpPr>
        <p:grpSpPr>
          <a:xfrm>
            <a:off x="2710569" y="2514516"/>
            <a:ext cx="3023763" cy="2738401"/>
            <a:chOff x="1037987" y="2548783"/>
            <a:chExt cx="3023763" cy="273840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2" name="Group 51"/>
            <p:cNvGrpSpPr/>
            <p:nvPr/>
          </p:nvGrpSpPr>
          <p:grpSpPr>
            <a:xfrm>
              <a:off x="1037987" y="2548783"/>
              <a:ext cx="3023763" cy="2738401"/>
              <a:chOff x="2296099" y="2080416"/>
              <a:chExt cx="3421745" cy="3266497"/>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235" name="Group 234"/>
          <p:cNvGrpSpPr/>
          <p:nvPr/>
        </p:nvGrpSpPr>
        <p:grpSpPr>
          <a:xfrm>
            <a:off x="5175897" y="2522283"/>
            <a:ext cx="3023762" cy="2716426"/>
            <a:chOff x="1037988" y="2561154"/>
            <a:chExt cx="3023762" cy="2716426"/>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37" name="Group 236"/>
            <p:cNvGrpSpPr/>
            <p:nvPr/>
          </p:nvGrpSpPr>
          <p:grpSpPr>
            <a:xfrm>
              <a:off x="1037988" y="2561154"/>
              <a:ext cx="3023762" cy="2293754"/>
              <a:chOff x="2296100" y="2095168"/>
              <a:chExt cx="3421745" cy="2736098"/>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prstClr val="black"/>
                </a:solidFill>
                <a:latin typeface="Rockwell Extra Bold" panose="02060903040505020403" pitchFamily="18" charset="0"/>
              </a:rPr>
              <a:t>Autonomous Robots </a:t>
            </a:r>
            <a:endParaRPr lang="en-US" sz="1400">
              <a:solidFill>
                <a:prstClr val="black"/>
              </a:solidFill>
              <a:latin typeface="Rockwell Extra Bold" panose="02060903040505020403" pitchFamily="18" charset="0"/>
              <a:cs typeface="Arial"/>
            </a:endParaRPr>
          </a:p>
          <a:p>
            <a:r>
              <a:rPr lang="en-US" sz="1400">
                <a:solidFill>
                  <a:prstClr val="black"/>
                </a:solidFill>
                <a:latin typeface="Rockwell Extra Bold" panose="02060903040505020403" pitchFamily="18" charset="0"/>
                <a:cs typeface="Arial"/>
              </a:rPr>
              <a:t>at work</a:t>
            </a:r>
          </a:p>
        </p:txBody>
      </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a:stretch>
            <a:fillRect/>
          </a:stretch>
        </p:blipFill>
        <p:spPr>
          <a:xfrm>
            <a:off x="7446475" y="4177731"/>
            <a:ext cx="108336" cy="108336"/>
          </a:xfrm>
          <a:prstGeom prst="rect">
            <a:avLst/>
          </a:prstGeom>
        </p:spPr>
      </p:pic>
      <p:grpSp>
        <p:nvGrpSpPr>
          <p:cNvPr id="331" name="Group 38"/>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3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34" name="Rectangle 41">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5" name="Rectangle 4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6" name="Rectangle 4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37" name="Group 5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5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1" name="Rectangle 61">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2" name="Rectangle 6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3" name="Rectangle 6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54" name="Group 70"/>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7" name="Rectangle 76">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8" name="Rectangle 7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9" name="Rectangle 7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61" name="Triangle 360"/>
          <p:cNvSpPr/>
          <p:nvPr/>
        </p:nvSpPr>
        <p:spPr>
          <a:xfrm rot="16882857">
            <a:off x="2573076" y="5025373"/>
            <a:ext cx="553554" cy="1010923"/>
          </a:xfrm>
          <a:prstGeom prst="triangle">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68" name="Group 367"/>
          <p:cNvGrpSpPr/>
          <p:nvPr/>
        </p:nvGrpSpPr>
        <p:grpSpPr>
          <a:xfrm>
            <a:off x="1089183" y="4076996"/>
            <a:ext cx="2548370" cy="1779409"/>
            <a:chOff x="1317760" y="3662893"/>
            <a:chExt cx="2548370"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1317760" y="470735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0" name="Rectangle 369">
              <a:extLst>
                <a:ext uri="{FF2B5EF4-FFF2-40B4-BE49-F238E27FC236}">
                  <a16:creationId xmlns:a16="http://schemas.microsoft.com/office/drawing/2014/main" xmlns="" id="{53FC3FBC-86C0-4A99-9162-7270AA681942}"/>
                </a:ext>
              </a:extLst>
            </p:cNvPr>
            <p:cNvSpPr/>
            <p:nvPr/>
          </p:nvSpPr>
          <p:spPr>
            <a:xfrm rot="16200000" flipH="1">
              <a:off x="2416395" y="4355941"/>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1" name="Rectangle 370">
              <a:extLst>
                <a:ext uri="{FF2B5EF4-FFF2-40B4-BE49-F238E27FC236}">
                  <a16:creationId xmlns:a16="http://schemas.microsoft.com/office/drawing/2014/main" xmlns="" id="{594BE5E0-2DB0-4B96-BF88-F7CAB3346C0E}"/>
                </a:ext>
              </a:extLst>
            </p:cNvPr>
            <p:cNvSpPr/>
            <p:nvPr/>
          </p:nvSpPr>
          <p:spPr>
            <a:xfrm rot="16200000" flipH="1">
              <a:off x="2223990" y="4468335"/>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2667748" y="3662893"/>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3" name="Rectangle 372">
              <a:extLst>
                <a:ext uri="{FF2B5EF4-FFF2-40B4-BE49-F238E27FC236}">
                  <a16:creationId xmlns:a16="http://schemas.microsoft.com/office/drawing/2014/main" xmlns="" id="{155E012A-0179-4DC2-9F1E-0C03A4AFD9B7}"/>
                </a:ext>
              </a:extLst>
            </p:cNvPr>
            <p:cNvSpPr/>
            <p:nvPr/>
          </p:nvSpPr>
          <p:spPr>
            <a:xfrm flipH="1">
              <a:off x="2625908" y="47002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2819521" y="48526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5" name="Cube 374">
              <a:extLst>
                <a:ext uri="{FF2B5EF4-FFF2-40B4-BE49-F238E27FC236}">
                  <a16:creationId xmlns:a16="http://schemas.microsoft.com/office/drawing/2014/main" xmlns="" id="{D781158E-4815-4CF5-BEF3-EA5A0EDD2C37}"/>
                </a:ext>
              </a:extLst>
            </p:cNvPr>
            <p:cNvSpPr/>
            <p:nvPr/>
          </p:nvSpPr>
          <p:spPr>
            <a:xfrm flipH="1">
              <a:off x="1493394" y="3952815"/>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6" name="Oval 375">
              <a:extLst>
                <a:ext uri="{FF2B5EF4-FFF2-40B4-BE49-F238E27FC236}">
                  <a16:creationId xmlns:a16="http://schemas.microsoft.com/office/drawing/2014/main" xmlns="" id="{6633D055-CD24-4ED5-BD0B-4501E25E8813}"/>
                </a:ext>
              </a:extLst>
            </p:cNvPr>
            <p:cNvSpPr/>
            <p:nvPr/>
          </p:nvSpPr>
          <p:spPr>
            <a:xfrm flipH="1">
              <a:off x="1567712" y="5002376"/>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2622266" y="497553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nvGrpSpPr>
            <p:cNvPr id="378" name="Group 377">
              <a:extLst>
                <a:ext uri="{FF2B5EF4-FFF2-40B4-BE49-F238E27FC236}">
                  <a16:creationId xmlns:a16="http://schemas.microsoft.com/office/drawing/2014/main" xmlns="" id="{BE2FE65C-67D4-4D6C-9F04-F5DE2F858D63}"/>
                </a:ext>
              </a:extLst>
            </p:cNvPr>
            <p:cNvGrpSpPr/>
            <p:nvPr/>
          </p:nvGrpSpPr>
          <p:grpSpPr>
            <a:xfrm>
              <a:off x="3079819" y="4211812"/>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sp>
        <p:nvSpPr>
          <p:cNvPr id="3" name="Footer Placeholder 1">
            <a:extLst>
              <a:ext uri="{FF2B5EF4-FFF2-40B4-BE49-F238E27FC236}">
                <a16:creationId xmlns:a16="http://schemas.microsoft.com/office/drawing/2014/main" xmlns="" id="{631576CA-0DC2-491E-8A64-29C75CA83489}"/>
              </a:ext>
            </a:extLst>
          </p:cNvPr>
          <p:cNvSpPr>
            <a:spLocks noGrp="1"/>
          </p:cNvSpPr>
          <p:nvPr>
            <p:ph type="ftr" sz="quarter" idx="3"/>
          </p:nvPr>
        </p:nvSpPr>
        <p:spPr>
          <a:xfrm>
            <a:off x="8077200" y="5578475"/>
            <a:ext cx="4114800" cy="365125"/>
          </a:xfrm>
        </p:spPr>
        <p:txBody>
          <a:bodyPr/>
          <a:lstStyle/>
          <a:p>
            <a:r>
              <a:rPr lang="en-US">
                <a:latin typeface="Arial"/>
                <a:cs typeface="Arial"/>
              </a:rPr>
              <a:t>Diandra Reyes</a:t>
            </a:r>
            <a:endParaRPr lang="en-US">
              <a:solidFill>
                <a:prstClr val="black"/>
              </a:solidFill>
            </a:endParaRPr>
          </a:p>
          <a:p>
            <a:endParaRPr lang="en-US">
              <a:solidFill>
                <a:prstClr val="black"/>
              </a:solidFill>
            </a:endParaRPr>
          </a:p>
        </p:txBody>
      </p:sp>
    </p:spTree>
    <p:extLst>
      <p:ext uri="{BB962C8B-B14F-4D97-AF65-F5344CB8AC3E}">
        <p14:creationId xmlns:p14="http://schemas.microsoft.com/office/powerpoint/2010/main" val="144976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0.00556 L 0.4832 0.01181 " pathEditMode="relative" rAng="0" ptsTypes="AA">
                                      <p:cBhvr>
                                        <p:cTn id="6" dur="2000" fill="hold"/>
                                        <p:tgtEl>
                                          <p:spTgt spid="368"/>
                                        </p:tgtEl>
                                        <p:attrNameLst>
                                          <p:attrName>ppt_x</p:attrName>
                                          <p:attrName>ppt_y</p:attrName>
                                        </p:attrNameLst>
                                      </p:cBhvr>
                                      <p:rCtr x="24245" y="301"/>
                                    </p:animMotion>
                                  </p:childTnLst>
                                </p:cTn>
                              </p:par>
                              <p:par>
                                <p:cTn id="7" presetID="0" presetClass="path" presetSubtype="0" accel="50000" decel="50000" fill="hold" grpId="0" nodeType="withEffect">
                                  <p:stCondLst>
                                    <p:cond delay="0"/>
                                  </p:stCondLst>
                                  <p:childTnLst>
                                    <p:animMotion origin="layout" path="M -0.00013 0.00394 L 0.48607 0.00394 " pathEditMode="relative" ptsTypes="AA">
                                      <p:cBhvr>
                                        <p:cTn id="8" dur="2000" fill="hold"/>
                                        <p:tgtEl>
                                          <p:spTgt spid="3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34" name="Graphic 13" descr="Qr Code">
            <a:extLst>
              <a:ext uri="{FF2B5EF4-FFF2-40B4-BE49-F238E27FC236}">
                <a16:creationId xmlns:a16="http://schemas.microsoft.com/office/drawing/2014/main" xmlns="" id="{FD3E5D95-0FC6-47DD-846E-AC91CDADF3B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3671428" y="5006967"/>
            <a:ext cx="709074" cy="709074"/>
          </a:xfrm>
          <a:prstGeom prst="rect">
            <a:avLst/>
          </a:prstGeom>
          <a:scene3d>
            <a:camera prst="isometricOffAxis1Top"/>
            <a:lightRig rig="threePt" dir="t"/>
          </a:scene3d>
        </p:spPr>
      </p:pic>
      <p:pic>
        <p:nvPicPr>
          <p:cNvPr id="35" name="Graphic 13" descr="Qr Code">
            <a:extLst>
              <a:ext uri="{FF2B5EF4-FFF2-40B4-BE49-F238E27FC236}">
                <a16:creationId xmlns:a16="http://schemas.microsoft.com/office/drawing/2014/main" xmlns="" id="{E877C499-06D7-4B22-91A8-7B98A2CF20A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4604485" y="4986824"/>
            <a:ext cx="709074" cy="709074"/>
          </a:xfrm>
          <a:prstGeom prst="rect">
            <a:avLst/>
          </a:prstGeom>
          <a:scene3d>
            <a:camera prst="isometricOffAxis1Top"/>
            <a:lightRig rig="threePt" dir="t"/>
          </a:scene3d>
        </p:spPr>
      </p:pic>
      <p:pic>
        <p:nvPicPr>
          <p:cNvPr id="36" name="Graphic 13" descr="Qr Code">
            <a:extLst>
              <a:ext uri="{FF2B5EF4-FFF2-40B4-BE49-F238E27FC236}">
                <a16:creationId xmlns:a16="http://schemas.microsoft.com/office/drawing/2014/main" xmlns="" id="{9EF8E5CA-DB17-414E-916A-9C3D7CC2DFA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5889949" y="4967390"/>
            <a:ext cx="709074" cy="709074"/>
          </a:xfrm>
          <a:prstGeom prst="rect">
            <a:avLst/>
          </a:prstGeom>
          <a:scene3d>
            <a:camera prst="isometricOffAxis1Top"/>
            <a:lightRig rig="threePt" dir="t"/>
          </a:scene3d>
        </p:spPr>
      </p:pic>
      <p:pic>
        <p:nvPicPr>
          <p:cNvPr id="37" name="Graphic 13" descr="Qr Code">
            <a:extLst>
              <a:ext uri="{FF2B5EF4-FFF2-40B4-BE49-F238E27FC236}">
                <a16:creationId xmlns:a16="http://schemas.microsoft.com/office/drawing/2014/main" xmlns="" id="{0916081B-6C53-4470-A0CA-6D3B27959FA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6947040" y="4967390"/>
            <a:ext cx="709074" cy="709074"/>
          </a:xfrm>
          <a:prstGeom prst="rect">
            <a:avLst/>
          </a:prstGeom>
          <a:scene3d>
            <a:camera prst="isometricOffAxis1Top"/>
            <a:lightRig rig="threePt" dir="t"/>
          </a:scene3d>
        </p:spPr>
      </p:pic>
      <p:pic>
        <p:nvPicPr>
          <p:cNvPr id="38" name="Graphic 13" descr="Qr Code">
            <a:extLst>
              <a:ext uri="{FF2B5EF4-FFF2-40B4-BE49-F238E27FC236}">
                <a16:creationId xmlns:a16="http://schemas.microsoft.com/office/drawing/2014/main" xmlns="" id="{05CF7A91-41D8-4DE6-9C6C-E8A98EBBB38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390636">
            <a:off x="8812964" y="5016881"/>
            <a:ext cx="704250" cy="704250"/>
          </a:xfrm>
          <a:prstGeom prst="rect">
            <a:avLst/>
          </a:prstGeom>
          <a:scene3d>
            <a:camera prst="isometricOffAxis1Top"/>
            <a:lightRig rig="threePt" dir="t"/>
          </a:scene3d>
        </p:spPr>
      </p:pic>
      <p:pic>
        <p:nvPicPr>
          <p:cNvPr id="39" name="Graphic 13" descr="Qr Code">
            <a:extLst>
              <a:ext uri="{FF2B5EF4-FFF2-40B4-BE49-F238E27FC236}">
                <a16:creationId xmlns:a16="http://schemas.microsoft.com/office/drawing/2014/main" xmlns="" id="{B607C4E6-5F58-4C30-84C2-60EBCFD92B3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rot="390636">
            <a:off x="9060561" y="5321023"/>
            <a:ext cx="715478" cy="715478"/>
          </a:xfrm>
          <a:prstGeom prst="rect">
            <a:avLst/>
          </a:prstGeom>
          <a:scene3d>
            <a:camera prst="isometricOffAxis1Top"/>
            <a:lightRig rig="threePt" dir="t"/>
          </a:scene3d>
        </p:spPr>
      </p:pic>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smtClean="0">
                <a:solidFill>
                  <a:prstClr val="black"/>
                </a:solidFill>
              </a:rPr>
              <a:pPr>
                <a:defRPr/>
              </a:pPr>
              <a:t>11</a:t>
            </a:fld>
            <a:endParaRPr lang="en-US">
              <a:solidFill>
                <a:prstClr val="black"/>
              </a:solidFill>
            </a:endParaRPr>
          </a:p>
        </p:txBody>
      </p:sp>
      <p:grpSp>
        <p:nvGrpSpPr>
          <p:cNvPr id="2" name="Group 1"/>
          <p:cNvGrpSpPr/>
          <p:nvPr/>
        </p:nvGrpSpPr>
        <p:grpSpPr>
          <a:xfrm>
            <a:off x="2710569" y="2514517"/>
            <a:ext cx="3023763" cy="2738401"/>
            <a:chOff x="1037987" y="2548784"/>
            <a:chExt cx="3023763" cy="273840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2" name="Group 51"/>
            <p:cNvGrpSpPr/>
            <p:nvPr/>
          </p:nvGrpSpPr>
          <p:grpSpPr>
            <a:xfrm>
              <a:off x="1037987" y="2548784"/>
              <a:ext cx="3023763" cy="2738401"/>
              <a:chOff x="2296099" y="2080416"/>
              <a:chExt cx="3421745" cy="3266497"/>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235" name="Group 234"/>
          <p:cNvGrpSpPr/>
          <p:nvPr/>
        </p:nvGrpSpPr>
        <p:grpSpPr>
          <a:xfrm>
            <a:off x="5175897" y="2522283"/>
            <a:ext cx="3023762" cy="2716426"/>
            <a:chOff x="1037988" y="2561154"/>
            <a:chExt cx="3023762" cy="2716426"/>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37" name="Group 236"/>
            <p:cNvGrpSpPr/>
            <p:nvPr/>
          </p:nvGrpSpPr>
          <p:grpSpPr>
            <a:xfrm>
              <a:off x="1037988" y="2561154"/>
              <a:ext cx="3023762" cy="2293754"/>
              <a:chOff x="2296100" y="2095168"/>
              <a:chExt cx="3421745" cy="2736098"/>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prstClr val="black"/>
                </a:solidFill>
                <a:latin typeface="Rockwell Extra Bold" panose="02060903040505020403" pitchFamily="18" charset="0"/>
              </a:rPr>
              <a:t>Autonomous Robots </a:t>
            </a:r>
            <a:endParaRPr lang="en-US" sz="1400">
              <a:solidFill>
                <a:prstClr val="black"/>
              </a:solidFill>
              <a:latin typeface="Rockwell Extra Bold" panose="02060903040505020403" pitchFamily="18" charset="0"/>
              <a:cs typeface="Arial"/>
            </a:endParaRPr>
          </a:p>
          <a:p>
            <a:r>
              <a:rPr lang="en-US" sz="1400">
                <a:solidFill>
                  <a:prstClr val="black"/>
                </a:solidFill>
                <a:latin typeface="Rockwell Extra Bold" panose="02060903040505020403" pitchFamily="18" charset="0"/>
                <a:cs typeface="Arial"/>
              </a:rPr>
              <a:t>at work</a:t>
            </a:r>
          </a:p>
        </p:txBody>
      </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a:stretch>
            <a:fillRect/>
          </a:stretch>
        </p:blipFill>
        <p:spPr>
          <a:xfrm>
            <a:off x="7446475" y="4177731"/>
            <a:ext cx="108336" cy="108336"/>
          </a:xfrm>
          <a:prstGeom prst="rect">
            <a:avLst/>
          </a:prstGeom>
        </p:spPr>
      </p:pic>
      <p:grpSp>
        <p:nvGrpSpPr>
          <p:cNvPr id="331" name="Group 40"/>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34" name="Rectangle 43">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5" name="Rectangle 4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6" name="Rectangle 4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37" name="Group 6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1" name="Rectangle 63">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2" name="Rectangle 6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3" name="Rectangle 6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54" name="Group 7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7" name="Rectangle 78">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8" name="Rectangle 7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9" name="Rectangle 8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8" name="Group 7"/>
          <p:cNvGrpSpPr/>
          <p:nvPr/>
        </p:nvGrpSpPr>
        <p:grpSpPr>
          <a:xfrm>
            <a:off x="8283176" y="5199033"/>
            <a:ext cx="1045584" cy="198119"/>
            <a:chOff x="8283176" y="5199033"/>
            <a:chExt cx="1045584" cy="198119"/>
          </a:xfrm>
        </p:grpSpPr>
        <p:sp>
          <p:nvSpPr>
            <p:cNvPr id="373" name="Rectangle 372">
              <a:extLst>
                <a:ext uri="{FF2B5EF4-FFF2-40B4-BE49-F238E27FC236}">
                  <a16:creationId xmlns:a16="http://schemas.microsoft.com/office/drawing/2014/main" xmlns="" id="{155E012A-0179-4DC2-9F1E-0C03A4AFD9B7}"/>
                </a:ext>
              </a:extLst>
            </p:cNvPr>
            <p:cNvSpPr/>
            <p:nvPr/>
          </p:nvSpPr>
          <p:spPr>
            <a:xfrm flipH="1">
              <a:off x="8283176" y="51990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8476789" y="53514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378" name="Group 377">
            <a:extLst>
              <a:ext uri="{FF2B5EF4-FFF2-40B4-BE49-F238E27FC236}">
                <a16:creationId xmlns:a16="http://schemas.microsoft.com/office/drawing/2014/main" xmlns="" id="{BE2FE65C-67D4-4D6C-9F04-F5DE2F858D63}"/>
              </a:ext>
            </a:extLst>
          </p:cNvPr>
          <p:cNvGrpSpPr/>
          <p:nvPr/>
        </p:nvGrpSpPr>
        <p:grpSpPr>
          <a:xfrm>
            <a:off x="8779420" y="4695607"/>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 name="Group 6"/>
          <p:cNvGrpSpPr/>
          <p:nvPr/>
        </p:nvGrpSpPr>
        <p:grpSpPr>
          <a:xfrm>
            <a:off x="6992727" y="4163951"/>
            <a:ext cx="1726438" cy="1779409"/>
            <a:chOff x="6975028" y="4161659"/>
            <a:chExt cx="1726438"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6975028" y="520611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8325016" y="4161659"/>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5" name="Cube 374">
              <a:extLst>
                <a:ext uri="{FF2B5EF4-FFF2-40B4-BE49-F238E27FC236}">
                  <a16:creationId xmlns:a16="http://schemas.microsoft.com/office/drawing/2014/main" xmlns="" id="{D781158E-4815-4CF5-BEF3-EA5A0EDD2C37}"/>
                </a:ext>
              </a:extLst>
            </p:cNvPr>
            <p:cNvSpPr/>
            <p:nvPr/>
          </p:nvSpPr>
          <p:spPr>
            <a:xfrm flipH="1">
              <a:off x="7150662" y="4451581"/>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6" name="Oval 375">
              <a:extLst>
                <a:ext uri="{FF2B5EF4-FFF2-40B4-BE49-F238E27FC236}">
                  <a16:creationId xmlns:a16="http://schemas.microsoft.com/office/drawing/2014/main" xmlns="" id="{6633D055-CD24-4ED5-BD0B-4501E25E8813}"/>
                </a:ext>
              </a:extLst>
            </p:cNvPr>
            <p:cNvSpPr/>
            <p:nvPr/>
          </p:nvSpPr>
          <p:spPr>
            <a:xfrm flipH="1">
              <a:off x="7224980" y="550114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8279534" y="547429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 name="Footer Placeholder 1">
            <a:extLst>
              <a:ext uri="{FF2B5EF4-FFF2-40B4-BE49-F238E27FC236}">
                <a16:creationId xmlns:a16="http://schemas.microsoft.com/office/drawing/2014/main" xmlns="" id="{2C62330B-0244-4708-86FA-77208F9B6946}"/>
              </a:ext>
            </a:extLst>
          </p:cNvPr>
          <p:cNvSpPr>
            <a:spLocks noGrp="1"/>
          </p:cNvSpPr>
          <p:nvPr>
            <p:ph type="ftr" sz="quarter" idx="3"/>
          </p:nvPr>
        </p:nvSpPr>
        <p:spPr>
          <a:xfrm>
            <a:off x="8077200" y="5578475"/>
            <a:ext cx="4114800" cy="365125"/>
          </a:xfrm>
        </p:spPr>
        <p:txBody>
          <a:bodyPr/>
          <a:lstStyle/>
          <a:p>
            <a:r>
              <a:rPr lang="en-US">
                <a:latin typeface="Arial"/>
                <a:cs typeface="Arial"/>
              </a:rPr>
              <a:t>Diandra Reyes</a:t>
            </a:r>
            <a:endParaRPr lang="en-US">
              <a:solidFill>
                <a:prstClr val="black"/>
              </a:solidFill>
            </a:endParaRPr>
          </a:p>
          <a:p>
            <a:endParaRPr lang="en-US">
              <a:solidFill>
                <a:prstClr val="black"/>
              </a:solidFill>
            </a:endParaRPr>
          </a:p>
        </p:txBody>
      </p:sp>
    </p:spTree>
    <p:extLst>
      <p:ext uri="{BB962C8B-B14F-4D97-AF65-F5344CB8AC3E}">
        <p14:creationId xmlns:p14="http://schemas.microsoft.com/office/powerpoint/2010/main" val="10088739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5" name="Graphic 13" descr="Qr Code">
            <a:extLst>
              <a:ext uri="{FF2B5EF4-FFF2-40B4-BE49-F238E27FC236}">
                <a16:creationId xmlns:a16="http://schemas.microsoft.com/office/drawing/2014/main" xmlns="" id="{857D7356-29BE-4E04-B501-EF5B5D4A98B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3671428" y="5006967"/>
            <a:ext cx="709074" cy="709074"/>
          </a:xfrm>
          <a:prstGeom prst="rect">
            <a:avLst/>
          </a:prstGeom>
          <a:scene3d>
            <a:camera prst="isometricOffAxis1Top"/>
            <a:lightRig rig="threePt" dir="t"/>
          </a:scene3d>
        </p:spPr>
      </p:pic>
      <p:pic>
        <p:nvPicPr>
          <p:cNvPr id="17" name="Graphic 13" descr="Qr Code">
            <a:extLst>
              <a:ext uri="{FF2B5EF4-FFF2-40B4-BE49-F238E27FC236}">
                <a16:creationId xmlns:a16="http://schemas.microsoft.com/office/drawing/2014/main" xmlns="" id="{1FDF5329-C18A-4C68-9CBA-82FDA841E1B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4604485" y="4986824"/>
            <a:ext cx="709074" cy="709074"/>
          </a:xfrm>
          <a:prstGeom prst="rect">
            <a:avLst/>
          </a:prstGeom>
          <a:scene3d>
            <a:camera prst="isometricOffAxis1Top"/>
            <a:lightRig rig="threePt" dir="t"/>
          </a:scene3d>
        </p:spPr>
      </p:pic>
      <p:pic>
        <p:nvPicPr>
          <p:cNvPr id="18" name="Graphic 13" descr="Qr Code">
            <a:extLst>
              <a:ext uri="{FF2B5EF4-FFF2-40B4-BE49-F238E27FC236}">
                <a16:creationId xmlns:a16="http://schemas.microsoft.com/office/drawing/2014/main" xmlns="" id="{9A2C3782-5E81-468C-A002-7CB6377F95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60D9A4-0A17-4A5F-B0F7-41B60D98B0F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6" name="Graphic 13" descr="Qr Code">
            <a:extLst>
              <a:ext uri="{FF2B5EF4-FFF2-40B4-BE49-F238E27FC236}">
                <a16:creationId xmlns:a16="http://schemas.microsoft.com/office/drawing/2014/main" xmlns="" id="{55C13675-9DAC-4C29-AD51-40C774EF81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7" name="Graphic 13" descr="Qr Code">
            <a:extLst>
              <a:ext uri="{FF2B5EF4-FFF2-40B4-BE49-F238E27FC236}">
                <a16:creationId xmlns:a16="http://schemas.microsoft.com/office/drawing/2014/main" xmlns="" id="{DA958AC2-7695-47F1-AB62-DE8AE39D218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rot="390636">
            <a:off x="9060561" y="5321023"/>
            <a:ext cx="715478" cy="715478"/>
          </a:xfrm>
          <a:prstGeom prst="rect">
            <a:avLst/>
          </a:prstGeom>
          <a:scene3d>
            <a:camera prst="isometricOffAxis1Top"/>
            <a:lightRig rig="threePt" dir="t"/>
          </a:scene3d>
        </p:spPr>
      </p:pic>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smtClean="0">
                <a:solidFill>
                  <a:prstClr val="black"/>
                </a:solidFill>
              </a:rPr>
              <a:pPr>
                <a:defRPr/>
              </a:pPr>
              <a:t>12</a:t>
            </a:fld>
            <a:endParaRPr lang="en-US">
              <a:solidFill>
                <a:prstClr val="black"/>
              </a:solidFill>
            </a:endParaRPr>
          </a:p>
        </p:txBody>
      </p:sp>
      <p:grpSp>
        <p:nvGrpSpPr>
          <p:cNvPr id="2" name="Group 1"/>
          <p:cNvGrpSpPr/>
          <p:nvPr/>
        </p:nvGrpSpPr>
        <p:grpSpPr>
          <a:xfrm>
            <a:off x="2710569" y="2514518"/>
            <a:ext cx="3023763" cy="2738399"/>
            <a:chOff x="1037987" y="2548785"/>
            <a:chExt cx="3023763" cy="2738399"/>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2" name="Group 51"/>
            <p:cNvGrpSpPr/>
            <p:nvPr/>
          </p:nvGrpSpPr>
          <p:grpSpPr>
            <a:xfrm>
              <a:off x="1037987" y="2548785"/>
              <a:ext cx="3023763" cy="2738399"/>
              <a:chOff x="2296099" y="2080418"/>
              <a:chExt cx="3421745" cy="3266495"/>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 name="Group 57"/>
              <p:cNvGrpSpPr/>
              <p:nvPr/>
            </p:nvGrpSpPr>
            <p:grpSpPr>
              <a:xfrm>
                <a:off x="2296100" y="2080418"/>
                <a:ext cx="3397191" cy="935438"/>
                <a:chOff x="9551278" y="2681584"/>
                <a:chExt cx="2336810" cy="721826"/>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6" name="Process 92"/>
                <p:cNvSpPr/>
                <p:nvPr/>
              </p:nvSpPr>
              <p:spPr>
                <a:xfrm>
                  <a:off x="9554249" y="2681584"/>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235" name="Group 234"/>
          <p:cNvGrpSpPr/>
          <p:nvPr/>
        </p:nvGrpSpPr>
        <p:grpSpPr>
          <a:xfrm>
            <a:off x="5175897" y="2522283"/>
            <a:ext cx="3023762" cy="2716426"/>
            <a:chOff x="1037988" y="2561154"/>
            <a:chExt cx="3023762" cy="2716426"/>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37" name="Group 236"/>
            <p:cNvGrpSpPr/>
            <p:nvPr/>
          </p:nvGrpSpPr>
          <p:grpSpPr>
            <a:xfrm>
              <a:off x="1037988" y="2561154"/>
              <a:ext cx="3023762" cy="2293754"/>
              <a:chOff x="2296100" y="2095168"/>
              <a:chExt cx="3421745" cy="2736098"/>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prstClr val="black"/>
                </a:solidFill>
                <a:latin typeface="Rockwell Extra Bold" panose="02060903040505020403" pitchFamily="18" charset="0"/>
              </a:rPr>
              <a:t>Autonomous Robots </a:t>
            </a:r>
            <a:endParaRPr lang="en-US" sz="1400">
              <a:solidFill>
                <a:prstClr val="black"/>
              </a:solidFill>
              <a:latin typeface="Rockwell Extra Bold" panose="02060903040505020403" pitchFamily="18" charset="0"/>
              <a:cs typeface="Arial"/>
            </a:endParaRPr>
          </a:p>
          <a:p>
            <a:r>
              <a:rPr lang="en-US" sz="1400">
                <a:solidFill>
                  <a:prstClr val="black"/>
                </a:solidFill>
                <a:latin typeface="Rockwell Extra Bold" panose="02060903040505020403" pitchFamily="18" charset="0"/>
                <a:cs typeface="Arial"/>
              </a:rPr>
              <a:t>at work</a:t>
            </a:r>
          </a:p>
        </p:txBody>
      </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a:stretch>
            <a:fillRect/>
          </a:stretch>
        </p:blipFill>
        <p:spPr>
          <a:xfrm>
            <a:off x="7446475" y="4177731"/>
            <a:ext cx="108336" cy="108336"/>
          </a:xfrm>
          <a:prstGeom prst="rect">
            <a:avLst/>
          </a:prstGeom>
        </p:spPr>
      </p:pic>
      <p:grpSp>
        <p:nvGrpSpPr>
          <p:cNvPr id="331" name="Group 40"/>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34" name="Rectangle 43">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5" name="Rectangle 4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6" name="Rectangle 4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37" name="Group 6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1" name="Rectangle 63">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2" name="Rectangle 6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3" name="Rectangle 6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54" name="Group 7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7" name="Rectangle 78">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8" name="Rectangle 7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9" name="Rectangle 8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8" name="Group 7"/>
          <p:cNvGrpSpPr/>
          <p:nvPr/>
        </p:nvGrpSpPr>
        <p:grpSpPr>
          <a:xfrm>
            <a:off x="8283176" y="5199033"/>
            <a:ext cx="1045584" cy="198119"/>
            <a:chOff x="8283176" y="5199033"/>
            <a:chExt cx="1045584" cy="198119"/>
          </a:xfrm>
        </p:grpSpPr>
        <p:sp>
          <p:nvSpPr>
            <p:cNvPr id="373" name="Rectangle 372">
              <a:extLst>
                <a:ext uri="{FF2B5EF4-FFF2-40B4-BE49-F238E27FC236}">
                  <a16:creationId xmlns:a16="http://schemas.microsoft.com/office/drawing/2014/main" xmlns="" id="{155E012A-0179-4DC2-9F1E-0C03A4AFD9B7}"/>
                </a:ext>
              </a:extLst>
            </p:cNvPr>
            <p:cNvSpPr/>
            <p:nvPr/>
          </p:nvSpPr>
          <p:spPr>
            <a:xfrm flipH="1">
              <a:off x="8283176" y="51990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8476789" y="53514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378" name="Group 377">
            <a:extLst>
              <a:ext uri="{FF2B5EF4-FFF2-40B4-BE49-F238E27FC236}">
                <a16:creationId xmlns:a16="http://schemas.microsoft.com/office/drawing/2014/main" xmlns="" id="{BE2FE65C-67D4-4D6C-9F04-F5DE2F858D63}"/>
              </a:ext>
            </a:extLst>
          </p:cNvPr>
          <p:cNvGrpSpPr/>
          <p:nvPr/>
        </p:nvGrpSpPr>
        <p:grpSpPr>
          <a:xfrm>
            <a:off x="8779421" y="4705423"/>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 name="Group 6"/>
          <p:cNvGrpSpPr/>
          <p:nvPr/>
        </p:nvGrpSpPr>
        <p:grpSpPr>
          <a:xfrm>
            <a:off x="6992727" y="4163951"/>
            <a:ext cx="1726438" cy="1779409"/>
            <a:chOff x="6975028" y="4161659"/>
            <a:chExt cx="1726438"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6975028" y="520611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8325016" y="4161659"/>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5" name="Cube 374">
              <a:extLst>
                <a:ext uri="{FF2B5EF4-FFF2-40B4-BE49-F238E27FC236}">
                  <a16:creationId xmlns:a16="http://schemas.microsoft.com/office/drawing/2014/main" xmlns="" id="{D781158E-4815-4CF5-BEF3-EA5A0EDD2C37}"/>
                </a:ext>
              </a:extLst>
            </p:cNvPr>
            <p:cNvSpPr/>
            <p:nvPr/>
          </p:nvSpPr>
          <p:spPr>
            <a:xfrm flipH="1">
              <a:off x="7150662" y="4451581"/>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6" name="Oval 375">
              <a:extLst>
                <a:ext uri="{FF2B5EF4-FFF2-40B4-BE49-F238E27FC236}">
                  <a16:creationId xmlns:a16="http://schemas.microsoft.com/office/drawing/2014/main" xmlns="" id="{6633D055-CD24-4ED5-BD0B-4501E25E8813}"/>
                </a:ext>
              </a:extLst>
            </p:cNvPr>
            <p:cNvSpPr/>
            <p:nvPr/>
          </p:nvSpPr>
          <p:spPr>
            <a:xfrm flipH="1">
              <a:off x="7224980" y="550114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8279534" y="547429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sp>
        <p:nvSpPr>
          <p:cNvPr id="4" name="Footer Placeholder 1">
            <a:extLst>
              <a:ext uri="{FF2B5EF4-FFF2-40B4-BE49-F238E27FC236}">
                <a16:creationId xmlns:a16="http://schemas.microsoft.com/office/drawing/2014/main" xmlns="" id="{503024E8-FFA9-41D9-8AE8-B00D821BD8C1}"/>
              </a:ext>
            </a:extLst>
          </p:cNvPr>
          <p:cNvSpPr>
            <a:spLocks noGrp="1"/>
          </p:cNvSpPr>
          <p:nvPr>
            <p:ph type="ftr" sz="quarter" idx="3"/>
          </p:nvPr>
        </p:nvSpPr>
        <p:spPr>
          <a:xfrm>
            <a:off x="8077200" y="5578475"/>
            <a:ext cx="4114800" cy="365125"/>
          </a:xfrm>
        </p:spPr>
        <p:txBody>
          <a:bodyPr/>
          <a:lstStyle/>
          <a:p>
            <a:r>
              <a:rPr lang="en-US">
                <a:latin typeface="Arial"/>
                <a:cs typeface="Arial"/>
              </a:rPr>
              <a:t>Diandra Reyes</a:t>
            </a:r>
            <a:endParaRPr lang="en-US">
              <a:solidFill>
                <a:prstClr val="black"/>
              </a:solidFill>
            </a:endParaRPr>
          </a:p>
          <a:p>
            <a:endParaRPr lang="en-US">
              <a:solidFill>
                <a:prstClr val="black"/>
              </a:solidFill>
            </a:endParaRPr>
          </a:p>
        </p:txBody>
      </p:sp>
    </p:spTree>
    <p:extLst>
      <p:ext uri="{BB962C8B-B14F-4D97-AF65-F5344CB8AC3E}">
        <p14:creationId xmlns:p14="http://schemas.microsoft.com/office/powerpoint/2010/main" val="18711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3.7037E-6 L 0.00039 -0.05092 " pathEditMode="relative" rAng="0" ptsTypes="AA">
                                      <p:cBhvr>
                                        <p:cTn id="6" dur="2000" fill="hold"/>
                                        <p:tgtEl>
                                          <p:spTgt spid="8"/>
                                        </p:tgtEl>
                                        <p:attrNameLst>
                                          <p:attrName>ppt_x</p:attrName>
                                          <p:attrName>ppt_y</p:attrName>
                                        </p:attrNameLst>
                                      </p:cBhvr>
                                      <p:rCtr x="13" y="-2546"/>
                                    </p:animMotion>
                                  </p:childTnLst>
                                </p:cTn>
                              </p:par>
                              <p:par>
                                <p:cTn id="7" presetID="0" presetClass="path" presetSubtype="0" accel="50000" decel="50000" fill="hold" nodeType="withEffect">
                                  <p:stCondLst>
                                    <p:cond delay="0"/>
                                  </p:stCondLst>
                                  <p:childTnLst>
                                    <p:animMotion origin="layout" path="M 1.875E-6 -3.7037E-6 L -0.00065 -0.04791 " pathEditMode="relative" rAng="0" ptsTypes="AA">
                                      <p:cBhvr>
                                        <p:cTn id="8" dur="2000" fill="hold"/>
                                        <p:tgtEl>
                                          <p:spTgt spid="378"/>
                                        </p:tgtEl>
                                        <p:attrNameLst>
                                          <p:attrName>ppt_x</p:attrName>
                                          <p:attrName>ppt_y</p:attrName>
                                        </p:attrNameLst>
                                      </p:cBhvr>
                                      <p:rCtr x="-39" y="-2407"/>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039 -0.05092 L 0.05885 -0.05046 " pathEditMode="relative" rAng="0" ptsTypes="AA">
                                      <p:cBhvr>
                                        <p:cTn id="12" dur="2000" fill="hold"/>
                                        <p:tgtEl>
                                          <p:spTgt spid="8"/>
                                        </p:tgtEl>
                                        <p:attrNameLst>
                                          <p:attrName>ppt_x</p:attrName>
                                          <p:attrName>ppt_y</p:attrName>
                                        </p:attrNameLst>
                                      </p:cBhvr>
                                      <p:rCtr x="2917" y="23"/>
                                    </p:animMotion>
                                  </p:childTnLst>
                                </p:cTn>
                              </p:par>
                              <p:par>
                                <p:cTn id="13" presetID="0" presetClass="path" presetSubtype="0" accel="50000" decel="50000" fill="hold" nodeType="withEffect">
                                  <p:stCondLst>
                                    <p:cond delay="0"/>
                                  </p:stCondLst>
                                  <p:childTnLst>
                                    <p:animMotion origin="layout" path="M -0.00065 -0.04791 L 0.07591 -0.04537 " pathEditMode="relative" rAng="0" ptsTypes="AA">
                                      <p:cBhvr>
                                        <p:cTn id="14" dur="2000" fill="hold"/>
                                        <p:tgtEl>
                                          <p:spTgt spid="378"/>
                                        </p:tgtEl>
                                        <p:attrNameLst>
                                          <p:attrName>ppt_x</p:attrName>
                                          <p:attrName>ppt_y</p:attrName>
                                        </p:attrNameLst>
                                      </p:cBhvr>
                                      <p:rCtr x="3828" y="116"/>
                                    </p:animMotion>
                                  </p:childTnLst>
                                </p:cTn>
                              </p:par>
                              <p:par>
                                <p:cTn id="15" presetID="0" presetClass="path" presetSubtype="0" accel="50000" decel="50000" fill="hold" nodeType="withEffect">
                                  <p:stCondLst>
                                    <p:cond delay="0"/>
                                  </p:stCondLst>
                                  <p:childTnLst>
                                    <p:animMotion origin="layout" path="M -2.70833E-6 4.44444E-6 L 0.09089 0.00694 " pathEditMode="relative" rAng="0" ptsTypes="AA">
                                      <p:cBhvr>
                                        <p:cTn id="16" dur="2000" fill="hold"/>
                                        <p:tgtEl>
                                          <p:spTgt spid="7"/>
                                        </p:tgtEl>
                                        <p:attrNameLst>
                                          <p:attrName>ppt_x</p:attrName>
                                          <p:attrName>ppt_y</p:attrName>
                                        </p:attrNameLst>
                                      </p:cBhvr>
                                      <p:rCtr x="4544" y="347"/>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5885 -0.05046 L 0.00039 -0.05093 " pathEditMode="relative" rAng="0" ptsTypes="AA">
                                      <p:cBhvr>
                                        <p:cTn id="20" dur="2000" fill="hold"/>
                                        <p:tgtEl>
                                          <p:spTgt spid="8"/>
                                        </p:tgtEl>
                                        <p:attrNameLst>
                                          <p:attrName>ppt_x</p:attrName>
                                          <p:attrName>ppt_y</p:attrName>
                                        </p:attrNameLst>
                                      </p:cBhvr>
                                      <p:rCtr x="-2943" y="-46"/>
                                    </p:animMotion>
                                  </p:childTnLst>
                                </p:cTn>
                              </p:par>
                              <p:par>
                                <p:cTn id="21" presetID="0" presetClass="path" presetSubtype="0" accel="50000" decel="50000" fill="hold" nodeType="withEffect">
                                  <p:stCondLst>
                                    <p:cond delay="0"/>
                                  </p:stCondLst>
                                  <p:childTnLst>
                                    <p:animMotion origin="layout" path="M 0.09089 0.00694 L 0.02266 0.00555 " pathEditMode="relative" rAng="0" ptsTypes="AA">
                                      <p:cBhvr>
                                        <p:cTn id="22" dur="2000" fill="hold"/>
                                        <p:tgtEl>
                                          <p:spTgt spid="7"/>
                                        </p:tgtEl>
                                        <p:attrNameLst>
                                          <p:attrName>ppt_x</p:attrName>
                                          <p:attrName>ppt_y</p:attrName>
                                        </p:attrNameLst>
                                      </p:cBhvr>
                                      <p:rCtr x="-34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9EC813-0500-4F45-8942-65425701935A}"/>
              </a:ext>
            </a:extLst>
          </p:cNvPr>
          <p:cNvSpPr>
            <a:spLocks noGrp="1"/>
          </p:cNvSpPr>
          <p:nvPr>
            <p:ph type="title"/>
          </p:nvPr>
        </p:nvSpPr>
        <p:spPr/>
        <p:txBody>
          <a:bodyPr/>
          <a:lstStyle/>
          <a:p>
            <a:r>
              <a:rPr lang="en-US">
                <a:cs typeface="Arial"/>
              </a:rPr>
              <a:t>What We’ve Done So Far Since VDR4</a:t>
            </a:r>
            <a:endParaRPr lang="en-US"/>
          </a:p>
        </p:txBody>
      </p:sp>
      <p:sp>
        <p:nvSpPr>
          <p:cNvPr id="3" name="Content Placeholder 2">
            <a:extLst>
              <a:ext uri="{FF2B5EF4-FFF2-40B4-BE49-F238E27FC236}">
                <a16:creationId xmlns:a16="http://schemas.microsoft.com/office/drawing/2014/main" xmlns="" id="{13AE93B6-D163-49EF-A5C7-F8AD8FE1A894}"/>
              </a:ext>
            </a:extLst>
          </p:cNvPr>
          <p:cNvSpPr>
            <a:spLocks noGrp="1"/>
          </p:cNvSpPr>
          <p:nvPr>
            <p:ph idx="1"/>
          </p:nvPr>
        </p:nvSpPr>
        <p:spPr/>
        <p:txBody>
          <a:bodyPr vert="horz" lIns="91440" tIns="45720" rIns="91440" bIns="45720" rtlCol="0" anchor="t">
            <a:normAutofit/>
          </a:bodyPr>
          <a:lstStyle/>
          <a:p>
            <a:endParaRPr lang="en-US">
              <a:latin typeface="Arial"/>
              <a:cs typeface="Arial"/>
            </a:endParaRPr>
          </a:p>
          <a:p>
            <a:pPr marL="0" indent="0">
              <a:buNone/>
            </a:pPr>
            <a:r>
              <a:rPr lang="en-US">
                <a:latin typeface="Arial"/>
                <a:cs typeface="Arial"/>
              </a:rPr>
              <a:t>   </a:t>
            </a:r>
            <a:endParaRPr lang="en-US"/>
          </a:p>
          <a:p>
            <a:endParaRPr lang="en-US">
              <a:latin typeface="Arial"/>
              <a:cs typeface="Arial"/>
            </a:endParaRPr>
          </a:p>
          <a:p>
            <a:pPr marL="0" indent="0">
              <a:buNone/>
            </a:pPr>
            <a:r>
              <a:rPr lang="en-US">
                <a:latin typeface="Arial"/>
                <a:cs typeface="Arial"/>
              </a:rPr>
              <a:t>    </a:t>
            </a:r>
          </a:p>
          <a:p>
            <a:pPr marL="0" indent="0">
              <a:buNone/>
            </a:pPr>
            <a:endParaRPr lang="en-US"/>
          </a:p>
          <a:p>
            <a:pPr marL="0" indent="0">
              <a:buNone/>
            </a:pPr>
            <a:r>
              <a:rPr lang="en-US">
                <a:latin typeface="Arial"/>
                <a:cs typeface="Arial"/>
              </a:rPr>
              <a:t>    </a:t>
            </a:r>
          </a:p>
          <a:p>
            <a:pPr marL="0" indent="0">
              <a:buNone/>
            </a:pPr>
            <a:endParaRPr lang="en-US"/>
          </a:p>
          <a:p>
            <a:pPr marL="0" indent="0">
              <a:buNone/>
            </a:pPr>
            <a:r>
              <a:rPr lang="en-US">
                <a:latin typeface="Arial"/>
                <a:cs typeface="Arial"/>
              </a:rPr>
              <a:t>   </a:t>
            </a:r>
          </a:p>
        </p:txBody>
      </p:sp>
      <p:sp>
        <p:nvSpPr>
          <p:cNvPr id="5" name="Slide Number Placeholder 4">
            <a:extLst>
              <a:ext uri="{FF2B5EF4-FFF2-40B4-BE49-F238E27FC236}">
                <a16:creationId xmlns:a16="http://schemas.microsoft.com/office/drawing/2014/main" xmlns="" id="{F40A820B-7E40-4E85-B548-551FFC472AB1}"/>
              </a:ext>
            </a:extLst>
          </p:cNvPr>
          <p:cNvSpPr>
            <a:spLocks noGrp="1"/>
          </p:cNvSpPr>
          <p:nvPr>
            <p:ph type="sldNum" sz="quarter" idx="4"/>
          </p:nvPr>
        </p:nvSpPr>
        <p:spPr/>
        <p:txBody>
          <a:bodyPr/>
          <a:lstStyle/>
          <a:p>
            <a:fld id="{6F1FABC0-072B-4F22-8F9B-95A9D10B0206}" type="slidenum">
              <a:rPr lang="en-US" dirty="0" smtClean="0"/>
              <a:pPr/>
              <a:t>13</a:t>
            </a:fld>
            <a:endParaRPr lang="en-US"/>
          </a:p>
        </p:txBody>
      </p:sp>
      <p:grpSp>
        <p:nvGrpSpPr>
          <p:cNvPr id="10" name="Group 9">
            <a:extLst>
              <a:ext uri="{FF2B5EF4-FFF2-40B4-BE49-F238E27FC236}">
                <a16:creationId xmlns:a16="http://schemas.microsoft.com/office/drawing/2014/main" xmlns="" id="{C262983D-5F66-468E-B322-C59C34EB6CEE}"/>
              </a:ext>
            </a:extLst>
          </p:cNvPr>
          <p:cNvGrpSpPr/>
          <p:nvPr/>
        </p:nvGrpSpPr>
        <p:grpSpPr>
          <a:xfrm rot="5400000">
            <a:off x="496831" y="1789353"/>
            <a:ext cx="547049" cy="590835"/>
            <a:chOff x="5822475" y="4763069"/>
            <a:chExt cx="547049" cy="590835"/>
          </a:xfrm>
        </p:grpSpPr>
        <p:sp>
          <p:nvSpPr>
            <p:cNvPr id="7" name="Rectangle 6">
              <a:extLst>
                <a:ext uri="{FF2B5EF4-FFF2-40B4-BE49-F238E27FC236}">
                  <a16:creationId xmlns:a16="http://schemas.microsoft.com/office/drawing/2014/main" xmlns="" id="{EF24C5C2-C22F-42FC-9883-668781A26828}"/>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xmlns="" id="{3E01FD79-8D74-4EA8-B67A-466D15B9127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xmlns="" id="{9A3871F6-3BF2-416D-884F-9CC46FED14DC}"/>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TextBox 3">
            <a:extLst>
              <a:ext uri="{FF2B5EF4-FFF2-40B4-BE49-F238E27FC236}">
                <a16:creationId xmlns:a16="http://schemas.microsoft.com/office/drawing/2014/main" xmlns="" id="{99B56629-E699-4E03-84EB-D5682185BC12}"/>
              </a:ext>
            </a:extLst>
          </p:cNvPr>
          <p:cNvSpPr txBox="1"/>
          <p:nvPr/>
        </p:nvSpPr>
        <p:spPr>
          <a:xfrm>
            <a:off x="1259457" y="1820174"/>
            <a:ext cx="76171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Started the assembly of the chassis</a:t>
            </a:r>
          </a:p>
        </p:txBody>
      </p:sp>
      <p:grpSp>
        <p:nvGrpSpPr>
          <p:cNvPr id="11" name="Group 10">
            <a:extLst>
              <a:ext uri="{FF2B5EF4-FFF2-40B4-BE49-F238E27FC236}">
                <a16:creationId xmlns:a16="http://schemas.microsoft.com/office/drawing/2014/main" xmlns="" id="{D2174A6B-1505-46F7-8366-178509D795D7}"/>
              </a:ext>
            </a:extLst>
          </p:cNvPr>
          <p:cNvGrpSpPr/>
          <p:nvPr/>
        </p:nvGrpSpPr>
        <p:grpSpPr>
          <a:xfrm rot="5400000">
            <a:off x="496830" y="2853277"/>
            <a:ext cx="547049" cy="590835"/>
            <a:chOff x="5822475" y="4763069"/>
            <a:chExt cx="547049" cy="590835"/>
          </a:xfrm>
        </p:grpSpPr>
        <p:sp>
          <p:nvSpPr>
            <p:cNvPr id="12" name="Rectangle 11">
              <a:extLst>
                <a:ext uri="{FF2B5EF4-FFF2-40B4-BE49-F238E27FC236}">
                  <a16:creationId xmlns:a16="http://schemas.microsoft.com/office/drawing/2014/main" xmlns="" id="{43263EED-7E14-4C1D-A110-BC7FDA1E1BAD}"/>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xmlns="" id="{CC42C29A-AAD5-4835-B55B-F2DE4155CF44}"/>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364B82B2-8449-46D1-8E3F-53011D7A6D8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Box 14">
            <a:extLst>
              <a:ext uri="{FF2B5EF4-FFF2-40B4-BE49-F238E27FC236}">
                <a16:creationId xmlns:a16="http://schemas.microsoft.com/office/drawing/2014/main" xmlns="" id="{1152C3A1-8DAF-4A60-B8F5-578BF79B595D}"/>
              </a:ext>
            </a:extLst>
          </p:cNvPr>
          <p:cNvSpPr txBox="1"/>
          <p:nvPr/>
        </p:nvSpPr>
        <p:spPr>
          <a:xfrm>
            <a:off x="1272935" y="2696294"/>
            <a:ext cx="7861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Incorporated new motor for the lifting mechanism and 3D printed motor mount.</a:t>
            </a:r>
          </a:p>
        </p:txBody>
      </p:sp>
      <p:grpSp>
        <p:nvGrpSpPr>
          <p:cNvPr id="16" name="Group 16">
            <a:extLst>
              <a:ext uri="{FF2B5EF4-FFF2-40B4-BE49-F238E27FC236}">
                <a16:creationId xmlns:a16="http://schemas.microsoft.com/office/drawing/2014/main" xmlns="" id="{F655FA72-791B-464F-BFC7-CAC43DFE86C5}"/>
              </a:ext>
            </a:extLst>
          </p:cNvPr>
          <p:cNvGrpSpPr/>
          <p:nvPr/>
        </p:nvGrpSpPr>
        <p:grpSpPr>
          <a:xfrm rot="5400000">
            <a:off x="496829" y="3917201"/>
            <a:ext cx="547049" cy="590835"/>
            <a:chOff x="5822475" y="4763069"/>
            <a:chExt cx="547049" cy="590835"/>
          </a:xfrm>
        </p:grpSpPr>
        <p:sp>
          <p:nvSpPr>
            <p:cNvPr id="17" name="Rectangle 17">
              <a:extLst>
                <a:ext uri="{FF2B5EF4-FFF2-40B4-BE49-F238E27FC236}">
                  <a16:creationId xmlns:a16="http://schemas.microsoft.com/office/drawing/2014/main" xmlns="" id="{B68A93D7-3398-4356-ABD2-CF1C52B8CCFA}"/>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8">
              <a:extLst>
                <a:ext uri="{FF2B5EF4-FFF2-40B4-BE49-F238E27FC236}">
                  <a16:creationId xmlns:a16="http://schemas.microsoft.com/office/drawing/2014/main" xmlns="" id="{E5AE402E-88D3-41F3-AC93-41B719BD143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20">
              <a:extLst>
                <a:ext uri="{FF2B5EF4-FFF2-40B4-BE49-F238E27FC236}">
                  <a16:creationId xmlns:a16="http://schemas.microsoft.com/office/drawing/2014/main" xmlns="" id="{79CB97C7-C55C-45E4-85B6-9B70BA170D1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TextBox 22">
            <a:extLst>
              <a:ext uri="{FF2B5EF4-FFF2-40B4-BE49-F238E27FC236}">
                <a16:creationId xmlns:a16="http://schemas.microsoft.com/office/drawing/2014/main" xmlns="" id="{D7E3F3DD-BD7C-498B-8EC5-4B590C9834D3}"/>
              </a:ext>
            </a:extLst>
          </p:cNvPr>
          <p:cNvSpPr txBox="1"/>
          <p:nvPr/>
        </p:nvSpPr>
        <p:spPr>
          <a:xfrm>
            <a:off x="1259456" y="3948023"/>
            <a:ext cx="89542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The EE team is working on the inventory database and coding the navigation for the system</a:t>
            </a:r>
          </a:p>
        </p:txBody>
      </p:sp>
      <p:sp>
        <p:nvSpPr>
          <p:cNvPr id="23" name="Footer Placeholder 3"/>
          <p:cNvSpPr>
            <a:spLocks noGrp="1"/>
          </p:cNvSpPr>
          <p:nvPr>
            <p:ph type="ftr" sz="quarter" idx="3"/>
          </p:nvPr>
        </p:nvSpPr>
        <p:spPr>
          <a:xfrm>
            <a:off x="8077200" y="5561011"/>
            <a:ext cx="4114800" cy="365125"/>
          </a:xfrm>
        </p:spPr>
        <p:txBody>
          <a:bodyPr/>
          <a:lstStyle/>
          <a:p>
            <a:pPr algn="r"/>
            <a:r>
              <a:rPr lang="en-US" dirty="0" err="1">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2803258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xmlns="" id="{9E43C42E-AC8C-4F47-9562-469A12CCCFB0}"/>
              </a:ext>
            </a:extLst>
          </p:cNvPr>
          <p:cNvSpPr/>
          <p:nvPr/>
        </p:nvSpPr>
        <p:spPr>
          <a:xfrm rot="5400000">
            <a:off x="6117213" y="-5859913"/>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3" name="Rectangle 222">
            <a:extLst>
              <a:ext uri="{FF2B5EF4-FFF2-40B4-BE49-F238E27FC236}">
                <a16:creationId xmlns:a16="http://schemas.microsoft.com/office/drawing/2014/main" xmlns="" id="{6302656A-8183-42DE-AF73-138EF13B32A0}"/>
              </a:ext>
            </a:extLst>
          </p:cNvPr>
          <p:cNvSpPr/>
          <p:nvPr/>
        </p:nvSpPr>
        <p:spPr>
          <a:xfrm rot="5400000">
            <a:off x="6117216" y="-6013632"/>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14</a:t>
            </a:fld>
            <a:endParaRPr lang="en-US">
              <a:solidFill>
                <a:prstClr val="black"/>
              </a:solidFill>
            </a:endParaRPr>
          </a:p>
        </p:txBody>
      </p:sp>
      <p:grpSp>
        <p:nvGrpSpPr>
          <p:cNvPr id="2" name="Group 1">
            <a:extLst>
              <a:ext uri="{FF2B5EF4-FFF2-40B4-BE49-F238E27FC236}">
                <a16:creationId xmlns:a16="http://schemas.microsoft.com/office/drawing/2014/main" xmlns="" id="{A2B9A0F8-F46B-4B9E-9623-1C3382252EDC}"/>
              </a:ext>
            </a:extLst>
          </p:cNvPr>
          <p:cNvGrpSpPr/>
          <p:nvPr/>
        </p:nvGrpSpPr>
        <p:grpSpPr>
          <a:xfrm>
            <a:off x="2353158" y="822320"/>
            <a:ext cx="3040041" cy="567352"/>
            <a:chOff x="798698" y="59718"/>
            <a:chExt cx="3040041" cy="567352"/>
          </a:xfrm>
        </p:grpSpPr>
        <p:sp>
          <p:nvSpPr>
            <p:cNvPr id="290" name="Rectangle 28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91" name="Group 29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292" name="Rectangle 29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93" name="Straight Connector 29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94" name="Straight Connector 29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99" name="Group 2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300" name="Rectangle 299">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1" name="Straight Connector 300">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07" name="Group 3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308" name="Rectangle 30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9" name="Straight Connector 30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5" name="Group 314">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316" name="Rectangle 315">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17" name="Straight Connector 316">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0" name="Rectangle 9">
            <a:extLst>
              <a:ext uri="{FF2B5EF4-FFF2-40B4-BE49-F238E27FC236}">
                <a16:creationId xmlns:a16="http://schemas.microsoft.com/office/drawing/2014/main" xmlns="" id="{9E43C42E-AC8C-4F47-9562-469A12CCCFB0}"/>
              </a:ext>
            </a:extLst>
          </p:cNvPr>
          <p:cNvSpPr/>
          <p:nvPr/>
        </p:nvSpPr>
        <p:spPr>
          <a:xfrm rot="5400000">
            <a:off x="6101889" y="-413594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1" name="Rectangle 500">
            <a:extLst>
              <a:ext uri="{FF2B5EF4-FFF2-40B4-BE49-F238E27FC236}">
                <a16:creationId xmlns:a16="http://schemas.microsoft.com/office/drawing/2014/main" xmlns="" id="{6302656A-8183-42DE-AF73-138EF13B32A0}"/>
              </a:ext>
            </a:extLst>
          </p:cNvPr>
          <p:cNvSpPr/>
          <p:nvPr/>
        </p:nvSpPr>
        <p:spPr>
          <a:xfrm rot="5400000">
            <a:off x="6101892" y="-4289667"/>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 name="Group 82">
            <a:extLst>
              <a:ext uri="{FF2B5EF4-FFF2-40B4-BE49-F238E27FC236}">
                <a16:creationId xmlns:a16="http://schemas.microsoft.com/office/drawing/2014/main" xmlns="" id="{A2B9A0F8-F46B-4B9E-9623-1C3382252EDC}"/>
              </a:ext>
            </a:extLst>
          </p:cNvPr>
          <p:cNvGrpSpPr/>
          <p:nvPr/>
        </p:nvGrpSpPr>
        <p:grpSpPr>
          <a:xfrm>
            <a:off x="2353158" y="2500668"/>
            <a:ext cx="3040041" cy="567352"/>
            <a:chOff x="798698" y="59718"/>
            <a:chExt cx="3040041" cy="567352"/>
          </a:xfrm>
        </p:grpSpPr>
        <p:sp>
          <p:nvSpPr>
            <p:cNvPr id="84" name="Rectangle 8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5" name="Group 8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 name="Rectangle 10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1" name="Straight Connector 11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6" name="Group 8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3" name="Rectangle 10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4" name="Straight Connector 10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6" name="Rectangle 9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 name="Straight Connector 9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 name="Group 8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9" name="Rectangle 8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 name="Straight Connector 8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51" name="Rectangle 150">
            <a:extLst>
              <a:ext uri="{FF2B5EF4-FFF2-40B4-BE49-F238E27FC236}">
                <a16:creationId xmlns:a16="http://schemas.microsoft.com/office/drawing/2014/main" xmlns="" id="{9E43C42E-AC8C-4F47-9562-469A12CCCFB0}"/>
              </a:ext>
            </a:extLst>
          </p:cNvPr>
          <p:cNvSpPr/>
          <p:nvPr/>
        </p:nvSpPr>
        <p:spPr>
          <a:xfrm rot="5400000">
            <a:off x="6117213" y="-2456869"/>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17216" y="-261058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02" name="Group 501">
            <a:extLst>
              <a:ext uri="{FF2B5EF4-FFF2-40B4-BE49-F238E27FC236}">
                <a16:creationId xmlns:a16="http://schemas.microsoft.com/office/drawing/2014/main" xmlns="" id="{5972DD6D-4920-4976-8816-DABD1CCEABC4}"/>
              </a:ext>
            </a:extLst>
          </p:cNvPr>
          <p:cNvGrpSpPr/>
          <p:nvPr/>
        </p:nvGrpSpPr>
        <p:grpSpPr>
          <a:xfrm rot="10800000">
            <a:off x="6150398" y="-43943"/>
            <a:ext cx="189273" cy="5987268"/>
            <a:chOff x="6127215" y="1256034"/>
            <a:chExt cx="200151" cy="3335593"/>
          </a:xfrm>
        </p:grpSpPr>
        <p:sp>
          <p:nvSpPr>
            <p:cNvPr id="503" name="Rectangle 502">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4" name="Rectangle 503">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5" name="Rectangle 504">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99" name="Picture 3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35289" y="3105899"/>
            <a:ext cx="411356" cy="406813"/>
          </a:xfrm>
          <a:prstGeom prst="rect">
            <a:avLst/>
          </a:prstGeom>
        </p:spPr>
      </p:pic>
      <p:pic>
        <p:nvPicPr>
          <p:cNvPr id="400" name="Picture 3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54838" y="1438158"/>
            <a:ext cx="411356" cy="406813"/>
          </a:xfrm>
          <a:prstGeom prst="rect">
            <a:avLst/>
          </a:prstGeom>
        </p:spPr>
      </p:pic>
      <p:pic>
        <p:nvPicPr>
          <p:cNvPr id="401" name="Picture 4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65551" y="-308061"/>
            <a:ext cx="411356" cy="406813"/>
          </a:xfrm>
          <a:prstGeom prst="rect">
            <a:avLst/>
          </a:prstGeom>
        </p:spPr>
      </p:pic>
      <p:grpSp>
        <p:nvGrpSpPr>
          <p:cNvPr id="11" name="Group 10"/>
          <p:cNvGrpSpPr/>
          <p:nvPr/>
        </p:nvGrpSpPr>
        <p:grpSpPr>
          <a:xfrm>
            <a:off x="2635514" y="3085248"/>
            <a:ext cx="189653" cy="532164"/>
            <a:chOff x="2572025" y="4237892"/>
            <a:chExt cx="290624" cy="1529862"/>
          </a:xfrm>
        </p:grpSpPr>
        <p:sp>
          <p:nvSpPr>
            <p:cNvPr id="8" name="Rectangle 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0" name="Rectangle 3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91" name="Group 390"/>
          <p:cNvGrpSpPr/>
          <p:nvPr/>
        </p:nvGrpSpPr>
        <p:grpSpPr>
          <a:xfrm>
            <a:off x="3268687" y="3063329"/>
            <a:ext cx="189653" cy="532164"/>
            <a:chOff x="2572025" y="4237892"/>
            <a:chExt cx="290624" cy="1529862"/>
          </a:xfrm>
        </p:grpSpPr>
        <p:sp>
          <p:nvSpPr>
            <p:cNvPr id="396" name="Rectangle 39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7" name="Rectangle 39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98" name="Group 397"/>
          <p:cNvGrpSpPr/>
          <p:nvPr/>
        </p:nvGrpSpPr>
        <p:grpSpPr>
          <a:xfrm>
            <a:off x="3974807" y="3072551"/>
            <a:ext cx="189653" cy="532164"/>
            <a:chOff x="2572025" y="4237892"/>
            <a:chExt cx="290624" cy="1529862"/>
          </a:xfrm>
        </p:grpSpPr>
        <p:sp>
          <p:nvSpPr>
            <p:cNvPr id="402" name="Rectangle 40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3" name="Rectangle 40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4" name="Group 403"/>
          <p:cNvGrpSpPr/>
          <p:nvPr/>
        </p:nvGrpSpPr>
        <p:grpSpPr>
          <a:xfrm>
            <a:off x="4766791" y="3073297"/>
            <a:ext cx="189653" cy="532164"/>
            <a:chOff x="2572025" y="4237892"/>
            <a:chExt cx="290624" cy="1529862"/>
          </a:xfrm>
        </p:grpSpPr>
        <p:sp>
          <p:nvSpPr>
            <p:cNvPr id="405" name="Rectangle 40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6" name="Rectangle 40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6" name="Group 415"/>
          <p:cNvGrpSpPr/>
          <p:nvPr/>
        </p:nvGrpSpPr>
        <p:grpSpPr>
          <a:xfrm>
            <a:off x="2672996" y="1399316"/>
            <a:ext cx="189653" cy="532164"/>
            <a:chOff x="2572025" y="4237892"/>
            <a:chExt cx="290624" cy="1529862"/>
          </a:xfrm>
        </p:grpSpPr>
        <p:sp>
          <p:nvSpPr>
            <p:cNvPr id="417" name="Rectangle 41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8" name="Rectangle 41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9" name="Group 418"/>
          <p:cNvGrpSpPr/>
          <p:nvPr/>
        </p:nvGrpSpPr>
        <p:grpSpPr>
          <a:xfrm>
            <a:off x="3306169" y="1377397"/>
            <a:ext cx="200880" cy="622774"/>
            <a:chOff x="2572025" y="4237892"/>
            <a:chExt cx="290624" cy="1529862"/>
          </a:xfrm>
        </p:grpSpPr>
        <p:sp>
          <p:nvSpPr>
            <p:cNvPr id="420" name="Rectangle 41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1" name="Rectangle 42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22" name="Group 421"/>
          <p:cNvGrpSpPr/>
          <p:nvPr/>
        </p:nvGrpSpPr>
        <p:grpSpPr>
          <a:xfrm>
            <a:off x="4012289" y="1386619"/>
            <a:ext cx="189653" cy="532164"/>
            <a:chOff x="2572025" y="4237892"/>
            <a:chExt cx="290624" cy="1529862"/>
          </a:xfrm>
        </p:grpSpPr>
        <p:sp>
          <p:nvSpPr>
            <p:cNvPr id="423" name="Rectangle 42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4" name="Rectangle 42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25" name="Group 424"/>
          <p:cNvGrpSpPr/>
          <p:nvPr/>
        </p:nvGrpSpPr>
        <p:grpSpPr>
          <a:xfrm>
            <a:off x="4804273" y="1394240"/>
            <a:ext cx="189653" cy="532164"/>
            <a:chOff x="2572025" y="4237892"/>
            <a:chExt cx="290624" cy="1529862"/>
          </a:xfrm>
        </p:grpSpPr>
        <p:sp>
          <p:nvSpPr>
            <p:cNvPr id="426" name="Rectangle 42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7" name="Rectangle 42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9" name="Group 478"/>
          <p:cNvGrpSpPr/>
          <p:nvPr/>
        </p:nvGrpSpPr>
        <p:grpSpPr>
          <a:xfrm>
            <a:off x="2665578" y="-380826"/>
            <a:ext cx="223300" cy="632986"/>
            <a:chOff x="2572025" y="4237892"/>
            <a:chExt cx="290624" cy="1529862"/>
          </a:xfrm>
        </p:grpSpPr>
        <p:sp>
          <p:nvSpPr>
            <p:cNvPr id="480" name="Rectangle 4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1" name="Rectangle 4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2" name="Group 481"/>
          <p:cNvGrpSpPr/>
          <p:nvPr/>
        </p:nvGrpSpPr>
        <p:grpSpPr>
          <a:xfrm>
            <a:off x="3298751" y="-402745"/>
            <a:ext cx="223300" cy="632986"/>
            <a:chOff x="2572025" y="4237892"/>
            <a:chExt cx="290624" cy="1529862"/>
          </a:xfrm>
        </p:grpSpPr>
        <p:sp>
          <p:nvSpPr>
            <p:cNvPr id="483" name="Rectangle 48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4" name="Rectangle 48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p:cNvGrpSpPr/>
          <p:nvPr/>
        </p:nvGrpSpPr>
        <p:grpSpPr>
          <a:xfrm>
            <a:off x="4004871" y="-393523"/>
            <a:ext cx="223300" cy="632986"/>
            <a:chOff x="2572025" y="4237892"/>
            <a:chExt cx="290624" cy="1529862"/>
          </a:xfrm>
        </p:grpSpPr>
        <p:sp>
          <p:nvSpPr>
            <p:cNvPr id="486" name="Rectangle 48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Rectangle 48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8" name="Group 487"/>
          <p:cNvGrpSpPr/>
          <p:nvPr/>
        </p:nvGrpSpPr>
        <p:grpSpPr>
          <a:xfrm>
            <a:off x="4796855" y="-385902"/>
            <a:ext cx="223300" cy="632986"/>
            <a:chOff x="2572025" y="4237892"/>
            <a:chExt cx="290624" cy="1529862"/>
          </a:xfrm>
        </p:grpSpPr>
        <p:sp>
          <p:nvSpPr>
            <p:cNvPr id="489" name="Rectangle 48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0" name="Rectangle 4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00" name="Group 499"/>
          <p:cNvGrpSpPr/>
          <p:nvPr/>
        </p:nvGrpSpPr>
        <p:grpSpPr>
          <a:xfrm>
            <a:off x="9581609" y="-366377"/>
            <a:ext cx="223300" cy="632986"/>
            <a:chOff x="2572025" y="4237892"/>
            <a:chExt cx="290624" cy="1529862"/>
          </a:xfrm>
        </p:grpSpPr>
        <p:sp>
          <p:nvSpPr>
            <p:cNvPr id="540" name="Rectangle 53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1" name="Rectangle 54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1" name="Group 550"/>
          <p:cNvGrpSpPr/>
          <p:nvPr/>
        </p:nvGrpSpPr>
        <p:grpSpPr>
          <a:xfrm>
            <a:off x="8818582" y="-379074"/>
            <a:ext cx="223300" cy="632986"/>
            <a:chOff x="2572025" y="4237892"/>
            <a:chExt cx="290624" cy="1529862"/>
          </a:xfrm>
        </p:grpSpPr>
        <p:sp>
          <p:nvSpPr>
            <p:cNvPr id="552" name="Rectangle 55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3" name="Rectangle 55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4" name="Group 553"/>
          <p:cNvGrpSpPr/>
          <p:nvPr/>
        </p:nvGrpSpPr>
        <p:grpSpPr>
          <a:xfrm>
            <a:off x="7997574" y="-379074"/>
            <a:ext cx="223300" cy="632986"/>
            <a:chOff x="2572025" y="4237892"/>
            <a:chExt cx="290624" cy="1529862"/>
          </a:xfrm>
        </p:grpSpPr>
        <p:sp>
          <p:nvSpPr>
            <p:cNvPr id="555" name="Rectangle 55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6" name="Rectangle 55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60" name="Group 559">
            <a:extLst>
              <a:ext uri="{FF2B5EF4-FFF2-40B4-BE49-F238E27FC236}">
                <a16:creationId xmlns:a16="http://schemas.microsoft.com/office/drawing/2014/main" xmlns="" id="{5972DD6D-4920-4976-8816-DABD1CCEABC4}"/>
              </a:ext>
            </a:extLst>
          </p:cNvPr>
          <p:cNvGrpSpPr/>
          <p:nvPr/>
        </p:nvGrpSpPr>
        <p:grpSpPr>
          <a:xfrm rot="10800000">
            <a:off x="1182970" y="-26911"/>
            <a:ext cx="189273" cy="3631626"/>
            <a:chOff x="6127215" y="1256034"/>
            <a:chExt cx="200151" cy="3335593"/>
          </a:xfrm>
        </p:grpSpPr>
        <p:sp>
          <p:nvSpPr>
            <p:cNvPr id="561" name="Rectangle 560">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2" name="Rectangle 561">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3" name="Rectangle 562">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7" name="Group 556"/>
          <p:cNvGrpSpPr/>
          <p:nvPr/>
        </p:nvGrpSpPr>
        <p:grpSpPr>
          <a:xfrm>
            <a:off x="7265446" y="-371453"/>
            <a:ext cx="223300" cy="632986"/>
            <a:chOff x="2572025" y="4237892"/>
            <a:chExt cx="290624" cy="1529862"/>
          </a:xfrm>
        </p:grpSpPr>
        <p:sp>
          <p:nvSpPr>
            <p:cNvPr id="558" name="Rectangle 55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9" name="Rectangle 55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64" name="Picture 56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67862" y="3122931"/>
            <a:ext cx="411356" cy="406813"/>
          </a:xfrm>
          <a:prstGeom prst="rect">
            <a:avLst/>
          </a:prstGeom>
        </p:spPr>
      </p:pic>
      <p:pic>
        <p:nvPicPr>
          <p:cNvPr id="565" name="Picture 56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87411" y="1455190"/>
            <a:ext cx="411356" cy="406813"/>
          </a:xfrm>
          <a:prstGeom prst="rect">
            <a:avLst/>
          </a:prstGeom>
        </p:spPr>
      </p:pic>
      <p:pic>
        <p:nvPicPr>
          <p:cNvPr id="566" name="Picture 56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98124" y="-291029"/>
            <a:ext cx="411356" cy="406813"/>
          </a:xfrm>
          <a:prstGeom prst="rect">
            <a:avLst/>
          </a:prstGeom>
        </p:spPr>
      </p:pic>
      <p:grpSp>
        <p:nvGrpSpPr>
          <p:cNvPr id="567" name="Group 566">
            <a:extLst>
              <a:ext uri="{FF2B5EF4-FFF2-40B4-BE49-F238E27FC236}">
                <a16:creationId xmlns:a16="http://schemas.microsoft.com/office/drawing/2014/main" xmlns="" id="{A2B9A0F8-F46B-4B9E-9623-1C3382252EDC}"/>
              </a:ext>
            </a:extLst>
          </p:cNvPr>
          <p:cNvGrpSpPr/>
          <p:nvPr/>
        </p:nvGrpSpPr>
        <p:grpSpPr>
          <a:xfrm>
            <a:off x="-2066302" y="837616"/>
            <a:ext cx="3040041" cy="567352"/>
            <a:chOff x="798698" y="59718"/>
            <a:chExt cx="3040041" cy="567352"/>
          </a:xfrm>
        </p:grpSpPr>
        <p:sp>
          <p:nvSpPr>
            <p:cNvPr id="568" name="Rectangle 56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69" name="Group 56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94" name="Rectangle 59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5" name="Straight Connector 59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6" name="Straight Connector 59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0" name="Group 56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87" name="Rectangle 58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8" name="Straight Connector 58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1" name="Group 57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80" name="Rectangle 57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1" name="Straight Connector 58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2" name="Group 57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73" name="Rectangle 57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74" name="Straight Connector 57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75" name="Straight Connector 57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1" name="Group 600">
            <a:extLst>
              <a:ext uri="{FF2B5EF4-FFF2-40B4-BE49-F238E27FC236}">
                <a16:creationId xmlns:a16="http://schemas.microsoft.com/office/drawing/2014/main" xmlns="" id="{A2B9A0F8-F46B-4B9E-9623-1C3382252EDC}"/>
              </a:ext>
            </a:extLst>
          </p:cNvPr>
          <p:cNvGrpSpPr/>
          <p:nvPr/>
        </p:nvGrpSpPr>
        <p:grpSpPr>
          <a:xfrm>
            <a:off x="-2066302" y="2515964"/>
            <a:ext cx="3040041" cy="567352"/>
            <a:chOff x="798698" y="59718"/>
            <a:chExt cx="3040041" cy="567352"/>
          </a:xfrm>
        </p:grpSpPr>
        <p:sp>
          <p:nvSpPr>
            <p:cNvPr id="602" name="Rectangle 601">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3" name="Group 602">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28" name="Rectangle 62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9" name="Straight Connector 62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4" name="Group 603">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1" name="Rectangle 62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2" name="Straight Connector 62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5" name="Group 60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4" name="Rectangle 61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5" name="Straight Connector 61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7" name="Rectangle 60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08" name="Straight Connector 60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44" name="Group 643"/>
          <p:cNvGrpSpPr/>
          <p:nvPr/>
        </p:nvGrpSpPr>
        <p:grpSpPr>
          <a:xfrm>
            <a:off x="347331" y="3088593"/>
            <a:ext cx="189653" cy="532164"/>
            <a:chOff x="2572025" y="4237892"/>
            <a:chExt cx="290624" cy="1529862"/>
          </a:xfrm>
        </p:grpSpPr>
        <p:sp>
          <p:nvSpPr>
            <p:cNvPr id="645" name="Rectangle 64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6" name="Rectangle 64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56" name="Group 655"/>
          <p:cNvGrpSpPr/>
          <p:nvPr/>
        </p:nvGrpSpPr>
        <p:grpSpPr>
          <a:xfrm>
            <a:off x="384813" y="1409536"/>
            <a:ext cx="189653" cy="532164"/>
            <a:chOff x="2572025" y="4237892"/>
            <a:chExt cx="290624" cy="1529862"/>
          </a:xfrm>
        </p:grpSpPr>
        <p:sp>
          <p:nvSpPr>
            <p:cNvPr id="657" name="Rectangle 65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8" name="Rectangle 65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68" name="Group 667"/>
          <p:cNvGrpSpPr/>
          <p:nvPr/>
        </p:nvGrpSpPr>
        <p:grpSpPr>
          <a:xfrm>
            <a:off x="377395" y="-370606"/>
            <a:ext cx="223300" cy="632986"/>
            <a:chOff x="2572025" y="4237892"/>
            <a:chExt cx="290624" cy="1529862"/>
          </a:xfrm>
        </p:grpSpPr>
        <p:sp>
          <p:nvSpPr>
            <p:cNvPr id="669" name="Rectangle 66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0" name="Rectangle 66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4" name="Rectangle 223">
            <a:extLst>
              <a:ext uri="{FF2B5EF4-FFF2-40B4-BE49-F238E27FC236}">
                <a16:creationId xmlns:a16="http://schemas.microsoft.com/office/drawing/2014/main" xmlns="" id="{454158C0-A2D2-4431-B10F-37264378FFF2}"/>
              </a:ext>
            </a:extLst>
          </p:cNvPr>
          <p:cNvSpPr/>
          <p:nvPr/>
        </p:nvSpPr>
        <p:spPr>
          <a:xfrm rot="5400000" flipH="1">
            <a:off x="6083891" y="-5959605"/>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Rectangle 8">
            <a:extLst>
              <a:ext uri="{FF2B5EF4-FFF2-40B4-BE49-F238E27FC236}">
                <a16:creationId xmlns:a16="http://schemas.microsoft.com/office/drawing/2014/main" xmlns="" id="{454158C0-A2D2-4431-B10F-37264378FFF2}"/>
              </a:ext>
            </a:extLst>
          </p:cNvPr>
          <p:cNvSpPr/>
          <p:nvPr/>
        </p:nvSpPr>
        <p:spPr>
          <a:xfrm rot="5400000" flipH="1">
            <a:off x="6068567" y="-4235640"/>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083891" y="-2556561"/>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71" name="Group 670">
            <a:extLst>
              <a:ext uri="{FF2B5EF4-FFF2-40B4-BE49-F238E27FC236}">
                <a16:creationId xmlns:a16="http://schemas.microsoft.com/office/drawing/2014/main" xmlns="" id="{5972DD6D-4920-4976-8816-DABD1CCEABC4}"/>
              </a:ext>
            </a:extLst>
          </p:cNvPr>
          <p:cNvGrpSpPr/>
          <p:nvPr/>
        </p:nvGrpSpPr>
        <p:grpSpPr>
          <a:xfrm rot="10800000">
            <a:off x="10834943" y="-52227"/>
            <a:ext cx="189273" cy="3647720"/>
            <a:chOff x="6127215" y="1256034"/>
            <a:chExt cx="200151" cy="3335593"/>
          </a:xfrm>
        </p:grpSpPr>
        <p:sp>
          <p:nvSpPr>
            <p:cNvPr id="672" name="Rectangle 671">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3" name="Rectangle 672">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4" name="Rectangle 673">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675" name="Picture 67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19838" y="3097615"/>
            <a:ext cx="411356" cy="406813"/>
          </a:xfrm>
          <a:prstGeom prst="rect">
            <a:avLst/>
          </a:prstGeom>
        </p:spPr>
      </p:pic>
      <p:pic>
        <p:nvPicPr>
          <p:cNvPr id="676" name="Picture 67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39387" y="1429874"/>
            <a:ext cx="411356" cy="406813"/>
          </a:xfrm>
          <a:prstGeom prst="rect">
            <a:avLst/>
          </a:prstGeom>
        </p:spPr>
      </p:pic>
      <p:pic>
        <p:nvPicPr>
          <p:cNvPr id="677" name="Picture 67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50100" y="-316345"/>
            <a:ext cx="411356" cy="406813"/>
          </a:xfrm>
          <a:prstGeom prst="rect">
            <a:avLst/>
          </a:prstGeom>
        </p:spPr>
      </p:pic>
      <p:grpSp>
        <p:nvGrpSpPr>
          <p:cNvPr id="678" name="Group 677">
            <a:extLst>
              <a:ext uri="{FF2B5EF4-FFF2-40B4-BE49-F238E27FC236}">
                <a16:creationId xmlns:a16="http://schemas.microsoft.com/office/drawing/2014/main" xmlns="" id="{9A8FF9C4-ED72-408B-B960-D34EBF68A550}"/>
              </a:ext>
            </a:extLst>
          </p:cNvPr>
          <p:cNvGrpSpPr/>
          <p:nvPr/>
        </p:nvGrpSpPr>
        <p:grpSpPr>
          <a:xfrm>
            <a:off x="11706843" y="771081"/>
            <a:ext cx="3040041" cy="567352"/>
            <a:chOff x="798698" y="59718"/>
            <a:chExt cx="3040041" cy="567352"/>
          </a:xfrm>
        </p:grpSpPr>
        <p:sp>
          <p:nvSpPr>
            <p:cNvPr id="679" name="Rectangle 678">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80" name="Group 679">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05" name="Rectangle 704">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06" name="Straight Connector 705">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1" name="Group 680">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698" name="Rectangle 697">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2" name="Group 681">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691" name="Rectangle 690">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3" name="Group 682">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684" name="Rectangle 683">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12" name="Group 711">
            <a:extLst>
              <a:ext uri="{FF2B5EF4-FFF2-40B4-BE49-F238E27FC236}">
                <a16:creationId xmlns:a16="http://schemas.microsoft.com/office/drawing/2014/main" xmlns="" id="{9A8FF9C4-ED72-408B-B960-D34EBF68A550}"/>
              </a:ext>
            </a:extLst>
          </p:cNvPr>
          <p:cNvGrpSpPr/>
          <p:nvPr/>
        </p:nvGrpSpPr>
        <p:grpSpPr>
          <a:xfrm>
            <a:off x="11706843" y="2506794"/>
            <a:ext cx="3040041" cy="567352"/>
            <a:chOff x="798698" y="59718"/>
            <a:chExt cx="3040041" cy="567352"/>
          </a:xfrm>
        </p:grpSpPr>
        <p:sp>
          <p:nvSpPr>
            <p:cNvPr id="713" name="Rectangle 712">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14" name="Group 713">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39" name="Rectangle 738">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0" name="Straight Connector 739">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1" name="Straight Connector 740">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5" name="Group 714">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732" name="Rectangle 731">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33" name="Straight Connector 732">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34" name="Straight Connector 733">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6" name="Group 715">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725" name="Rectangle 724">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26" name="Straight Connector 725">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7" name="Group 716">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718" name="Rectangle 717">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19" name="Straight Connector 718">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55" name="Group 754"/>
          <p:cNvGrpSpPr/>
          <p:nvPr/>
        </p:nvGrpSpPr>
        <p:grpSpPr>
          <a:xfrm>
            <a:off x="11984066" y="1350256"/>
            <a:ext cx="223300" cy="632986"/>
            <a:chOff x="2572025" y="4237892"/>
            <a:chExt cx="290624" cy="1529862"/>
          </a:xfrm>
        </p:grpSpPr>
        <p:sp>
          <p:nvSpPr>
            <p:cNvPr id="756" name="Rectangle 75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7" name="Rectangle 75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67" name="Group 766"/>
          <p:cNvGrpSpPr/>
          <p:nvPr/>
        </p:nvGrpSpPr>
        <p:grpSpPr>
          <a:xfrm>
            <a:off x="11962957" y="3085561"/>
            <a:ext cx="223300" cy="535500"/>
            <a:chOff x="2572025" y="4237892"/>
            <a:chExt cx="290624" cy="1529862"/>
          </a:xfrm>
        </p:grpSpPr>
        <p:sp>
          <p:nvSpPr>
            <p:cNvPr id="768" name="Rectangle 76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9" name="Rectangle 76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9" name="Group 778"/>
          <p:cNvGrpSpPr/>
          <p:nvPr/>
        </p:nvGrpSpPr>
        <p:grpSpPr>
          <a:xfrm>
            <a:off x="11948336" y="-382555"/>
            <a:ext cx="223300" cy="632986"/>
            <a:chOff x="2572025" y="4237892"/>
            <a:chExt cx="290624" cy="1529862"/>
          </a:xfrm>
        </p:grpSpPr>
        <p:sp>
          <p:nvSpPr>
            <p:cNvPr id="780" name="Rectangle 7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1" name="Rectangle 7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82" name="Group 781"/>
          <p:cNvGrpSpPr/>
          <p:nvPr/>
        </p:nvGrpSpPr>
        <p:grpSpPr>
          <a:xfrm>
            <a:off x="5881117" y="4958163"/>
            <a:ext cx="743694" cy="799770"/>
            <a:chOff x="5822475" y="4763069"/>
            <a:chExt cx="547049" cy="590835"/>
          </a:xfrm>
        </p:grpSpPr>
        <p:sp>
          <p:nvSpPr>
            <p:cNvPr id="783" name="Rectangle 78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4" name="Rectangle 783"/>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07" name="Group 506">
            <a:extLst>
              <a:ext uri="{FF2B5EF4-FFF2-40B4-BE49-F238E27FC236}">
                <a16:creationId xmlns:a16="http://schemas.microsoft.com/office/drawing/2014/main" xmlns="" id="{9A8FF9C4-ED72-408B-B960-D34EBF68A550}"/>
              </a:ext>
            </a:extLst>
          </p:cNvPr>
          <p:cNvGrpSpPr/>
          <p:nvPr/>
        </p:nvGrpSpPr>
        <p:grpSpPr>
          <a:xfrm>
            <a:off x="7023953" y="782183"/>
            <a:ext cx="3040041" cy="567352"/>
            <a:chOff x="798698" y="59718"/>
            <a:chExt cx="3040041" cy="567352"/>
          </a:xfrm>
        </p:grpSpPr>
        <p:sp>
          <p:nvSpPr>
            <p:cNvPr id="508" name="Rectangle 507">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09" name="Group 508">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534" name="Rectangle 533">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35" name="Straight Connector 534">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36" name="Straight Connector 535">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0" name="Group 509">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527" name="Rectangle 526">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28" name="Straight Connector 527">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1" name="Group 510">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520" name="Rectangle 519">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21" name="Straight Connector 520">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2" name="Group 511">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513" name="Rectangle 512">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4" name="Straight Connector 513">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43" name="Group 542"/>
          <p:cNvGrpSpPr/>
          <p:nvPr/>
        </p:nvGrpSpPr>
        <p:grpSpPr>
          <a:xfrm>
            <a:off x="9453563" y="1366434"/>
            <a:ext cx="223300" cy="632986"/>
            <a:chOff x="2572025" y="4237892"/>
            <a:chExt cx="290624" cy="1529862"/>
          </a:xfrm>
        </p:grpSpPr>
        <p:sp>
          <p:nvSpPr>
            <p:cNvPr id="544" name="Rectangle 543"/>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5" name="Rectangle 54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46" name="Group 545"/>
          <p:cNvGrpSpPr/>
          <p:nvPr/>
        </p:nvGrpSpPr>
        <p:grpSpPr>
          <a:xfrm>
            <a:off x="8649592" y="1353737"/>
            <a:ext cx="223300" cy="632986"/>
            <a:chOff x="2572025" y="4237892"/>
            <a:chExt cx="290624" cy="1529862"/>
          </a:xfrm>
        </p:grpSpPr>
        <p:sp>
          <p:nvSpPr>
            <p:cNvPr id="547" name="Rectangle 54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8" name="Rectangle 54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49" name="Group 548"/>
          <p:cNvGrpSpPr/>
          <p:nvPr/>
        </p:nvGrpSpPr>
        <p:grpSpPr>
          <a:xfrm>
            <a:off x="8033304" y="1353737"/>
            <a:ext cx="223300" cy="632986"/>
            <a:chOff x="2572025" y="4237892"/>
            <a:chExt cx="290624" cy="1529862"/>
          </a:xfrm>
        </p:grpSpPr>
        <p:sp>
          <p:nvSpPr>
            <p:cNvPr id="550" name="Rectangle 54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35" name="Rectangle 63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36" name="Group 635"/>
          <p:cNvGrpSpPr/>
          <p:nvPr/>
        </p:nvGrpSpPr>
        <p:grpSpPr>
          <a:xfrm>
            <a:off x="7301176" y="1361358"/>
            <a:ext cx="223300" cy="632986"/>
            <a:chOff x="2572025" y="4237892"/>
            <a:chExt cx="290624" cy="1529862"/>
          </a:xfrm>
        </p:grpSpPr>
        <p:sp>
          <p:nvSpPr>
            <p:cNvPr id="637" name="Rectangle 63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38" name="Rectangle 63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39" name="Group 638">
            <a:extLst>
              <a:ext uri="{FF2B5EF4-FFF2-40B4-BE49-F238E27FC236}">
                <a16:creationId xmlns:a16="http://schemas.microsoft.com/office/drawing/2014/main" xmlns="" id="{9A8FF9C4-ED72-408B-B960-D34EBF68A550}"/>
              </a:ext>
            </a:extLst>
          </p:cNvPr>
          <p:cNvGrpSpPr/>
          <p:nvPr/>
        </p:nvGrpSpPr>
        <p:grpSpPr>
          <a:xfrm>
            <a:off x="7023953" y="2517896"/>
            <a:ext cx="3040041" cy="567352"/>
            <a:chOff x="798698" y="59718"/>
            <a:chExt cx="3040041" cy="567352"/>
          </a:xfrm>
        </p:grpSpPr>
        <p:sp>
          <p:nvSpPr>
            <p:cNvPr id="640" name="Rectangle 639">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41" name="Group 640">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50" name="Rectangle 749">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1" name="Straight Connector 750">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2" name="Straight Connector 751">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665" name="Rectangle 664">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6" name="Straight Connector 665">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7" name="Straight Connector 666">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3" name="Group 642">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655" name="Rectangle 654">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9" name="Straight Connector 658">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0" name="Straight Connector 659">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7" name="Group 646">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648" name="Rectangle 647">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9" name="Straight Connector 648">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0" name="Straight Connector 649">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60" name="Group 759"/>
          <p:cNvGrpSpPr/>
          <p:nvPr/>
        </p:nvGrpSpPr>
        <p:grpSpPr>
          <a:xfrm>
            <a:off x="9446102" y="3072565"/>
            <a:ext cx="223300" cy="583146"/>
            <a:chOff x="2572025" y="4237892"/>
            <a:chExt cx="290624" cy="1529862"/>
          </a:xfrm>
        </p:grpSpPr>
        <p:sp>
          <p:nvSpPr>
            <p:cNvPr id="761" name="Rectangle 760"/>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2" name="Rectangle 761"/>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63" name="Group 762"/>
          <p:cNvGrpSpPr/>
          <p:nvPr/>
        </p:nvGrpSpPr>
        <p:grpSpPr>
          <a:xfrm>
            <a:off x="8642131" y="3098278"/>
            <a:ext cx="223300" cy="535500"/>
            <a:chOff x="2572025" y="4237892"/>
            <a:chExt cx="290624" cy="1529862"/>
          </a:xfrm>
        </p:grpSpPr>
        <p:sp>
          <p:nvSpPr>
            <p:cNvPr id="764" name="Rectangle 763"/>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5" name="Rectangle 76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66" name="Group 765"/>
          <p:cNvGrpSpPr/>
          <p:nvPr/>
        </p:nvGrpSpPr>
        <p:grpSpPr>
          <a:xfrm>
            <a:off x="8012195" y="3098278"/>
            <a:ext cx="223300" cy="535500"/>
            <a:chOff x="2572025" y="4237892"/>
            <a:chExt cx="290624" cy="1529862"/>
          </a:xfrm>
        </p:grpSpPr>
        <p:sp>
          <p:nvSpPr>
            <p:cNvPr id="770" name="Rectangle 76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1" name="Rectangle 77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72" name="Group 771"/>
          <p:cNvGrpSpPr/>
          <p:nvPr/>
        </p:nvGrpSpPr>
        <p:grpSpPr>
          <a:xfrm>
            <a:off x="7280067" y="3096663"/>
            <a:ext cx="223300" cy="535500"/>
            <a:chOff x="2572025" y="4237892"/>
            <a:chExt cx="290624" cy="1529862"/>
          </a:xfrm>
        </p:grpSpPr>
        <p:sp>
          <p:nvSpPr>
            <p:cNvPr id="773" name="Rectangle 77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4" name="Rectangle 77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07"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254760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xmlns="" id="{9E43C42E-AC8C-4F47-9562-469A12CCCFB0}"/>
              </a:ext>
            </a:extLst>
          </p:cNvPr>
          <p:cNvSpPr/>
          <p:nvPr/>
        </p:nvSpPr>
        <p:spPr>
          <a:xfrm rot="5400000">
            <a:off x="6117213" y="-5859913"/>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3" name="Rectangle 222">
            <a:extLst>
              <a:ext uri="{FF2B5EF4-FFF2-40B4-BE49-F238E27FC236}">
                <a16:creationId xmlns:a16="http://schemas.microsoft.com/office/drawing/2014/main" xmlns="" id="{6302656A-8183-42DE-AF73-138EF13B32A0}"/>
              </a:ext>
            </a:extLst>
          </p:cNvPr>
          <p:cNvSpPr/>
          <p:nvPr/>
        </p:nvSpPr>
        <p:spPr>
          <a:xfrm rot="5400000">
            <a:off x="6117216" y="-6013632"/>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15</a:t>
            </a:fld>
            <a:endParaRPr lang="en-US">
              <a:solidFill>
                <a:prstClr val="black"/>
              </a:solidFill>
            </a:endParaRPr>
          </a:p>
        </p:txBody>
      </p:sp>
      <p:grpSp>
        <p:nvGrpSpPr>
          <p:cNvPr id="2" name="Group 1">
            <a:extLst>
              <a:ext uri="{FF2B5EF4-FFF2-40B4-BE49-F238E27FC236}">
                <a16:creationId xmlns:a16="http://schemas.microsoft.com/office/drawing/2014/main" xmlns="" id="{A2B9A0F8-F46B-4B9E-9623-1C3382252EDC}"/>
              </a:ext>
            </a:extLst>
          </p:cNvPr>
          <p:cNvGrpSpPr/>
          <p:nvPr/>
        </p:nvGrpSpPr>
        <p:grpSpPr>
          <a:xfrm>
            <a:off x="2353158" y="822320"/>
            <a:ext cx="3040041" cy="567352"/>
            <a:chOff x="798698" y="59718"/>
            <a:chExt cx="3040041" cy="567352"/>
          </a:xfrm>
        </p:grpSpPr>
        <p:sp>
          <p:nvSpPr>
            <p:cNvPr id="290" name="Rectangle 28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91" name="Group 29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292" name="Rectangle 29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93" name="Straight Connector 29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94" name="Straight Connector 29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99" name="Group 2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300" name="Rectangle 299">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1" name="Straight Connector 300">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07" name="Group 3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308" name="Rectangle 30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9" name="Straight Connector 30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5" name="Group 314">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316" name="Rectangle 315">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17" name="Straight Connector 316">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0" name="Rectangle 9">
            <a:extLst>
              <a:ext uri="{FF2B5EF4-FFF2-40B4-BE49-F238E27FC236}">
                <a16:creationId xmlns:a16="http://schemas.microsoft.com/office/drawing/2014/main" xmlns="" id="{9E43C42E-AC8C-4F47-9562-469A12CCCFB0}"/>
              </a:ext>
            </a:extLst>
          </p:cNvPr>
          <p:cNvSpPr/>
          <p:nvPr/>
        </p:nvSpPr>
        <p:spPr>
          <a:xfrm rot="5400000">
            <a:off x="6101889" y="-413594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1" name="Rectangle 500">
            <a:extLst>
              <a:ext uri="{FF2B5EF4-FFF2-40B4-BE49-F238E27FC236}">
                <a16:creationId xmlns:a16="http://schemas.microsoft.com/office/drawing/2014/main" xmlns="" id="{6302656A-8183-42DE-AF73-138EF13B32A0}"/>
              </a:ext>
            </a:extLst>
          </p:cNvPr>
          <p:cNvSpPr/>
          <p:nvPr/>
        </p:nvSpPr>
        <p:spPr>
          <a:xfrm rot="5400000">
            <a:off x="6101892" y="-4289667"/>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 name="Group 82">
            <a:extLst>
              <a:ext uri="{FF2B5EF4-FFF2-40B4-BE49-F238E27FC236}">
                <a16:creationId xmlns:a16="http://schemas.microsoft.com/office/drawing/2014/main" xmlns="" id="{A2B9A0F8-F46B-4B9E-9623-1C3382252EDC}"/>
              </a:ext>
            </a:extLst>
          </p:cNvPr>
          <p:cNvGrpSpPr/>
          <p:nvPr/>
        </p:nvGrpSpPr>
        <p:grpSpPr>
          <a:xfrm>
            <a:off x="2353158" y="2500668"/>
            <a:ext cx="3040041" cy="567352"/>
            <a:chOff x="798698" y="59718"/>
            <a:chExt cx="3040041" cy="567352"/>
          </a:xfrm>
        </p:grpSpPr>
        <p:sp>
          <p:nvSpPr>
            <p:cNvPr id="84" name="Rectangle 8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5" name="Group 8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 name="Rectangle 10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1" name="Straight Connector 11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6" name="Group 8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3" name="Rectangle 10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4" name="Straight Connector 10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6" name="Rectangle 9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 name="Straight Connector 9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 name="Group 8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9" name="Rectangle 8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 name="Straight Connector 8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51" name="Rectangle 150">
            <a:extLst>
              <a:ext uri="{FF2B5EF4-FFF2-40B4-BE49-F238E27FC236}">
                <a16:creationId xmlns:a16="http://schemas.microsoft.com/office/drawing/2014/main" xmlns="" id="{9E43C42E-AC8C-4F47-9562-469A12CCCFB0}"/>
              </a:ext>
            </a:extLst>
          </p:cNvPr>
          <p:cNvSpPr/>
          <p:nvPr/>
        </p:nvSpPr>
        <p:spPr>
          <a:xfrm rot="5400000">
            <a:off x="6117213" y="-2456869"/>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17216" y="-261058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02" name="Group 501">
            <a:extLst>
              <a:ext uri="{FF2B5EF4-FFF2-40B4-BE49-F238E27FC236}">
                <a16:creationId xmlns:a16="http://schemas.microsoft.com/office/drawing/2014/main" xmlns="" id="{5972DD6D-4920-4976-8816-DABD1CCEABC4}"/>
              </a:ext>
            </a:extLst>
          </p:cNvPr>
          <p:cNvGrpSpPr/>
          <p:nvPr/>
        </p:nvGrpSpPr>
        <p:grpSpPr>
          <a:xfrm rot="10800000">
            <a:off x="6150398" y="-43943"/>
            <a:ext cx="189273" cy="5987268"/>
            <a:chOff x="6127215" y="1256034"/>
            <a:chExt cx="200151" cy="3335593"/>
          </a:xfrm>
        </p:grpSpPr>
        <p:sp>
          <p:nvSpPr>
            <p:cNvPr id="503" name="Rectangle 502">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4" name="Rectangle 503">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5" name="Rectangle 504">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99" name="Picture 3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35289" y="3105899"/>
            <a:ext cx="411356" cy="406813"/>
          </a:xfrm>
          <a:prstGeom prst="rect">
            <a:avLst/>
          </a:prstGeom>
        </p:spPr>
      </p:pic>
      <p:pic>
        <p:nvPicPr>
          <p:cNvPr id="400" name="Picture 3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54838" y="1438158"/>
            <a:ext cx="411356" cy="406813"/>
          </a:xfrm>
          <a:prstGeom prst="rect">
            <a:avLst/>
          </a:prstGeom>
        </p:spPr>
      </p:pic>
      <p:pic>
        <p:nvPicPr>
          <p:cNvPr id="401" name="Picture 4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65551" y="-308061"/>
            <a:ext cx="411356" cy="406813"/>
          </a:xfrm>
          <a:prstGeom prst="rect">
            <a:avLst/>
          </a:prstGeom>
        </p:spPr>
      </p:pic>
      <p:grpSp>
        <p:nvGrpSpPr>
          <p:cNvPr id="11" name="Group 10"/>
          <p:cNvGrpSpPr/>
          <p:nvPr/>
        </p:nvGrpSpPr>
        <p:grpSpPr>
          <a:xfrm>
            <a:off x="2635514" y="3085248"/>
            <a:ext cx="189653" cy="532164"/>
            <a:chOff x="2572025" y="4237892"/>
            <a:chExt cx="290624" cy="1529862"/>
          </a:xfrm>
        </p:grpSpPr>
        <p:sp>
          <p:nvSpPr>
            <p:cNvPr id="8" name="Rectangle 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91" name="Group 390"/>
          <p:cNvGrpSpPr/>
          <p:nvPr/>
        </p:nvGrpSpPr>
        <p:grpSpPr>
          <a:xfrm>
            <a:off x="3268687" y="3063329"/>
            <a:ext cx="189653" cy="532164"/>
            <a:chOff x="2572025" y="4237892"/>
            <a:chExt cx="290624" cy="1529862"/>
          </a:xfrm>
        </p:grpSpPr>
        <p:sp>
          <p:nvSpPr>
            <p:cNvPr id="396" name="Rectangle 39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98" name="Group 397"/>
          <p:cNvGrpSpPr/>
          <p:nvPr/>
        </p:nvGrpSpPr>
        <p:grpSpPr>
          <a:xfrm>
            <a:off x="3974807" y="3072551"/>
            <a:ext cx="189653" cy="532164"/>
            <a:chOff x="2572025" y="4237892"/>
            <a:chExt cx="290624" cy="1529862"/>
          </a:xfrm>
        </p:grpSpPr>
        <p:sp>
          <p:nvSpPr>
            <p:cNvPr id="402" name="Rectangle 40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3" name="Rectangle 40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04" name="Group 403"/>
          <p:cNvGrpSpPr/>
          <p:nvPr/>
        </p:nvGrpSpPr>
        <p:grpSpPr>
          <a:xfrm>
            <a:off x="4766791" y="3073297"/>
            <a:ext cx="189653" cy="532164"/>
            <a:chOff x="2572025" y="4237892"/>
            <a:chExt cx="290624" cy="1529862"/>
          </a:xfrm>
        </p:grpSpPr>
        <p:sp>
          <p:nvSpPr>
            <p:cNvPr id="405" name="Rectangle 40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16" name="Group 415"/>
          <p:cNvGrpSpPr/>
          <p:nvPr/>
        </p:nvGrpSpPr>
        <p:grpSpPr>
          <a:xfrm>
            <a:off x="2672996" y="1399316"/>
            <a:ext cx="189653" cy="532164"/>
            <a:chOff x="2572025" y="4237892"/>
            <a:chExt cx="290624" cy="1529862"/>
          </a:xfrm>
        </p:grpSpPr>
        <p:sp>
          <p:nvSpPr>
            <p:cNvPr id="417" name="Rectangle 41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8" name="Rectangle 41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19" name="Group 418"/>
          <p:cNvGrpSpPr/>
          <p:nvPr/>
        </p:nvGrpSpPr>
        <p:grpSpPr>
          <a:xfrm>
            <a:off x="3306169" y="1377397"/>
            <a:ext cx="200880" cy="622774"/>
            <a:chOff x="2572025" y="4237892"/>
            <a:chExt cx="290624" cy="1529862"/>
          </a:xfrm>
        </p:grpSpPr>
        <p:sp>
          <p:nvSpPr>
            <p:cNvPr id="420" name="Rectangle 41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2" name="Group 421"/>
          <p:cNvGrpSpPr/>
          <p:nvPr/>
        </p:nvGrpSpPr>
        <p:grpSpPr>
          <a:xfrm>
            <a:off x="4012289" y="1386619"/>
            <a:ext cx="189653" cy="532164"/>
            <a:chOff x="2572025" y="4237892"/>
            <a:chExt cx="290624" cy="1529862"/>
          </a:xfrm>
        </p:grpSpPr>
        <p:sp>
          <p:nvSpPr>
            <p:cNvPr id="423" name="Rectangle 42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4" name="Rectangle 42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5" name="Group 424"/>
          <p:cNvGrpSpPr/>
          <p:nvPr/>
        </p:nvGrpSpPr>
        <p:grpSpPr>
          <a:xfrm>
            <a:off x="4804273" y="1394240"/>
            <a:ext cx="189653" cy="532164"/>
            <a:chOff x="2572025" y="4237892"/>
            <a:chExt cx="290624" cy="1529862"/>
          </a:xfrm>
        </p:grpSpPr>
        <p:sp>
          <p:nvSpPr>
            <p:cNvPr id="426" name="Rectangle 42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79" name="Group 478"/>
          <p:cNvGrpSpPr/>
          <p:nvPr/>
        </p:nvGrpSpPr>
        <p:grpSpPr>
          <a:xfrm>
            <a:off x="2665578" y="-380826"/>
            <a:ext cx="223300" cy="632986"/>
            <a:chOff x="2572025" y="4237892"/>
            <a:chExt cx="290624" cy="1529862"/>
          </a:xfrm>
        </p:grpSpPr>
        <p:sp>
          <p:nvSpPr>
            <p:cNvPr id="480" name="Rectangle 4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1" name="Rectangle 4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2" name="Group 481"/>
          <p:cNvGrpSpPr/>
          <p:nvPr/>
        </p:nvGrpSpPr>
        <p:grpSpPr>
          <a:xfrm>
            <a:off x="3298751" y="-402745"/>
            <a:ext cx="223300" cy="632986"/>
            <a:chOff x="2572025" y="4237892"/>
            <a:chExt cx="290624" cy="1529862"/>
          </a:xfrm>
        </p:grpSpPr>
        <p:sp>
          <p:nvSpPr>
            <p:cNvPr id="483" name="Rectangle 48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4" name="Rectangle 48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p:cNvGrpSpPr/>
          <p:nvPr/>
        </p:nvGrpSpPr>
        <p:grpSpPr>
          <a:xfrm>
            <a:off x="4004871" y="-393523"/>
            <a:ext cx="223300" cy="632986"/>
            <a:chOff x="2572025" y="4237892"/>
            <a:chExt cx="290624" cy="1529862"/>
          </a:xfrm>
        </p:grpSpPr>
        <p:sp>
          <p:nvSpPr>
            <p:cNvPr id="486" name="Rectangle 48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Rectangle 48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8" name="Group 487"/>
          <p:cNvGrpSpPr/>
          <p:nvPr/>
        </p:nvGrpSpPr>
        <p:grpSpPr>
          <a:xfrm>
            <a:off x="4796855" y="-385902"/>
            <a:ext cx="223300" cy="632986"/>
            <a:chOff x="2572025" y="4237892"/>
            <a:chExt cx="290624" cy="1529862"/>
          </a:xfrm>
        </p:grpSpPr>
        <p:sp>
          <p:nvSpPr>
            <p:cNvPr id="489" name="Rectangle 48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0" name="Rectangle 4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00" name="Group 499"/>
          <p:cNvGrpSpPr/>
          <p:nvPr/>
        </p:nvGrpSpPr>
        <p:grpSpPr>
          <a:xfrm>
            <a:off x="9581609" y="-366377"/>
            <a:ext cx="223300" cy="632986"/>
            <a:chOff x="2572025" y="4237892"/>
            <a:chExt cx="290624" cy="1529862"/>
          </a:xfrm>
        </p:grpSpPr>
        <p:sp>
          <p:nvSpPr>
            <p:cNvPr id="540" name="Rectangle 53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1" name="Rectangle 54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1" name="Group 550"/>
          <p:cNvGrpSpPr/>
          <p:nvPr/>
        </p:nvGrpSpPr>
        <p:grpSpPr>
          <a:xfrm>
            <a:off x="8818582" y="-379074"/>
            <a:ext cx="223300" cy="632986"/>
            <a:chOff x="2572025" y="4237892"/>
            <a:chExt cx="290624" cy="1529862"/>
          </a:xfrm>
        </p:grpSpPr>
        <p:sp>
          <p:nvSpPr>
            <p:cNvPr id="552" name="Rectangle 55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3" name="Rectangle 55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4" name="Group 553"/>
          <p:cNvGrpSpPr/>
          <p:nvPr/>
        </p:nvGrpSpPr>
        <p:grpSpPr>
          <a:xfrm>
            <a:off x="7997574" y="-379074"/>
            <a:ext cx="223300" cy="632986"/>
            <a:chOff x="2572025" y="4237892"/>
            <a:chExt cx="290624" cy="1529862"/>
          </a:xfrm>
        </p:grpSpPr>
        <p:sp>
          <p:nvSpPr>
            <p:cNvPr id="555" name="Rectangle 55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6" name="Rectangle 55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60" name="Group 559">
            <a:extLst>
              <a:ext uri="{FF2B5EF4-FFF2-40B4-BE49-F238E27FC236}">
                <a16:creationId xmlns:a16="http://schemas.microsoft.com/office/drawing/2014/main" xmlns="" id="{5972DD6D-4920-4976-8816-DABD1CCEABC4}"/>
              </a:ext>
            </a:extLst>
          </p:cNvPr>
          <p:cNvGrpSpPr/>
          <p:nvPr/>
        </p:nvGrpSpPr>
        <p:grpSpPr>
          <a:xfrm rot="10800000">
            <a:off x="1182970" y="-26911"/>
            <a:ext cx="189273" cy="3631626"/>
            <a:chOff x="6127215" y="1256034"/>
            <a:chExt cx="200151" cy="3335593"/>
          </a:xfrm>
        </p:grpSpPr>
        <p:sp>
          <p:nvSpPr>
            <p:cNvPr id="561" name="Rectangle 560">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2" name="Rectangle 561">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3" name="Rectangle 562">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7" name="Group 556"/>
          <p:cNvGrpSpPr/>
          <p:nvPr/>
        </p:nvGrpSpPr>
        <p:grpSpPr>
          <a:xfrm>
            <a:off x="7265446" y="-371453"/>
            <a:ext cx="223300" cy="632986"/>
            <a:chOff x="2572025" y="4237892"/>
            <a:chExt cx="290624" cy="1529862"/>
          </a:xfrm>
        </p:grpSpPr>
        <p:sp>
          <p:nvSpPr>
            <p:cNvPr id="558" name="Rectangle 55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9" name="Rectangle 55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564" name="Picture 56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67862" y="3122931"/>
            <a:ext cx="411356" cy="406813"/>
          </a:xfrm>
          <a:prstGeom prst="rect">
            <a:avLst/>
          </a:prstGeom>
        </p:spPr>
      </p:pic>
      <p:pic>
        <p:nvPicPr>
          <p:cNvPr id="565" name="Picture 56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87411" y="1455190"/>
            <a:ext cx="411356" cy="406813"/>
          </a:xfrm>
          <a:prstGeom prst="rect">
            <a:avLst/>
          </a:prstGeom>
        </p:spPr>
      </p:pic>
      <p:pic>
        <p:nvPicPr>
          <p:cNvPr id="566" name="Picture 56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98124" y="-291029"/>
            <a:ext cx="411356" cy="406813"/>
          </a:xfrm>
          <a:prstGeom prst="rect">
            <a:avLst/>
          </a:prstGeom>
        </p:spPr>
      </p:pic>
      <p:grpSp>
        <p:nvGrpSpPr>
          <p:cNvPr id="567" name="Group 566">
            <a:extLst>
              <a:ext uri="{FF2B5EF4-FFF2-40B4-BE49-F238E27FC236}">
                <a16:creationId xmlns:a16="http://schemas.microsoft.com/office/drawing/2014/main" xmlns="" id="{A2B9A0F8-F46B-4B9E-9623-1C3382252EDC}"/>
              </a:ext>
            </a:extLst>
          </p:cNvPr>
          <p:cNvGrpSpPr/>
          <p:nvPr/>
        </p:nvGrpSpPr>
        <p:grpSpPr>
          <a:xfrm>
            <a:off x="-2066302" y="837616"/>
            <a:ext cx="3040041" cy="567352"/>
            <a:chOff x="798698" y="59718"/>
            <a:chExt cx="3040041" cy="567352"/>
          </a:xfrm>
        </p:grpSpPr>
        <p:sp>
          <p:nvSpPr>
            <p:cNvPr id="568" name="Rectangle 56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69" name="Group 56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94" name="Rectangle 59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5" name="Straight Connector 59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6" name="Straight Connector 59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0" name="Group 56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87" name="Rectangle 58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8" name="Straight Connector 58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1" name="Group 57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80" name="Rectangle 57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1" name="Straight Connector 58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2" name="Group 57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73" name="Rectangle 57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74" name="Straight Connector 57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75" name="Straight Connector 57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1" name="Group 600">
            <a:extLst>
              <a:ext uri="{FF2B5EF4-FFF2-40B4-BE49-F238E27FC236}">
                <a16:creationId xmlns:a16="http://schemas.microsoft.com/office/drawing/2014/main" xmlns="" id="{A2B9A0F8-F46B-4B9E-9623-1C3382252EDC}"/>
              </a:ext>
            </a:extLst>
          </p:cNvPr>
          <p:cNvGrpSpPr/>
          <p:nvPr/>
        </p:nvGrpSpPr>
        <p:grpSpPr>
          <a:xfrm>
            <a:off x="-2066302" y="2515964"/>
            <a:ext cx="3040041" cy="567352"/>
            <a:chOff x="798698" y="59718"/>
            <a:chExt cx="3040041" cy="567352"/>
          </a:xfrm>
        </p:grpSpPr>
        <p:sp>
          <p:nvSpPr>
            <p:cNvPr id="602" name="Rectangle 601">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3" name="Group 602">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28" name="Rectangle 62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9" name="Straight Connector 62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4" name="Group 603">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1" name="Rectangle 62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2" name="Straight Connector 62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5" name="Group 60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4" name="Rectangle 61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5" name="Straight Connector 61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7" name="Rectangle 60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08" name="Straight Connector 60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44" name="Group 643"/>
          <p:cNvGrpSpPr/>
          <p:nvPr/>
        </p:nvGrpSpPr>
        <p:grpSpPr>
          <a:xfrm>
            <a:off x="347331" y="3088593"/>
            <a:ext cx="189653" cy="532164"/>
            <a:chOff x="2572025" y="4237892"/>
            <a:chExt cx="290624" cy="1529862"/>
          </a:xfrm>
        </p:grpSpPr>
        <p:sp>
          <p:nvSpPr>
            <p:cNvPr id="645" name="Rectangle 64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46" name="Rectangle 64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56" name="Group 655"/>
          <p:cNvGrpSpPr/>
          <p:nvPr/>
        </p:nvGrpSpPr>
        <p:grpSpPr>
          <a:xfrm>
            <a:off x="384813" y="1409536"/>
            <a:ext cx="189653" cy="532164"/>
            <a:chOff x="2572025" y="4237892"/>
            <a:chExt cx="290624" cy="1529862"/>
          </a:xfrm>
        </p:grpSpPr>
        <p:sp>
          <p:nvSpPr>
            <p:cNvPr id="657" name="Rectangle 65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58" name="Rectangle 65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68" name="Group 667"/>
          <p:cNvGrpSpPr/>
          <p:nvPr/>
        </p:nvGrpSpPr>
        <p:grpSpPr>
          <a:xfrm>
            <a:off x="377395" y="-370606"/>
            <a:ext cx="223300" cy="632986"/>
            <a:chOff x="2572025" y="4237892"/>
            <a:chExt cx="290624" cy="1529862"/>
          </a:xfrm>
        </p:grpSpPr>
        <p:sp>
          <p:nvSpPr>
            <p:cNvPr id="669" name="Rectangle 66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0" name="Rectangle 66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24" name="Rectangle 223">
            <a:extLst>
              <a:ext uri="{FF2B5EF4-FFF2-40B4-BE49-F238E27FC236}">
                <a16:creationId xmlns:a16="http://schemas.microsoft.com/office/drawing/2014/main" xmlns="" id="{454158C0-A2D2-4431-B10F-37264378FFF2}"/>
              </a:ext>
            </a:extLst>
          </p:cNvPr>
          <p:cNvSpPr/>
          <p:nvPr/>
        </p:nvSpPr>
        <p:spPr>
          <a:xfrm rot="5400000" flipH="1">
            <a:off x="6083891" y="-5959605"/>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Rectangle 8">
            <a:extLst>
              <a:ext uri="{FF2B5EF4-FFF2-40B4-BE49-F238E27FC236}">
                <a16:creationId xmlns:a16="http://schemas.microsoft.com/office/drawing/2014/main" xmlns="" id="{454158C0-A2D2-4431-B10F-37264378FFF2}"/>
              </a:ext>
            </a:extLst>
          </p:cNvPr>
          <p:cNvSpPr/>
          <p:nvPr/>
        </p:nvSpPr>
        <p:spPr>
          <a:xfrm rot="5400000" flipH="1">
            <a:off x="6068567" y="-4235640"/>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083891" y="-2556561"/>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71" name="Group 670">
            <a:extLst>
              <a:ext uri="{FF2B5EF4-FFF2-40B4-BE49-F238E27FC236}">
                <a16:creationId xmlns:a16="http://schemas.microsoft.com/office/drawing/2014/main" xmlns="" id="{5972DD6D-4920-4976-8816-DABD1CCEABC4}"/>
              </a:ext>
            </a:extLst>
          </p:cNvPr>
          <p:cNvGrpSpPr/>
          <p:nvPr/>
        </p:nvGrpSpPr>
        <p:grpSpPr>
          <a:xfrm rot="10800000">
            <a:off x="10834943" y="-52227"/>
            <a:ext cx="189273" cy="3647720"/>
            <a:chOff x="6127215" y="1256034"/>
            <a:chExt cx="200151" cy="3335593"/>
          </a:xfrm>
        </p:grpSpPr>
        <p:sp>
          <p:nvSpPr>
            <p:cNvPr id="672" name="Rectangle 671">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3" name="Rectangle 672">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4" name="Rectangle 673">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675" name="Picture 67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19838" y="3097615"/>
            <a:ext cx="411356" cy="406813"/>
          </a:xfrm>
          <a:prstGeom prst="rect">
            <a:avLst/>
          </a:prstGeom>
        </p:spPr>
      </p:pic>
      <p:pic>
        <p:nvPicPr>
          <p:cNvPr id="676" name="Picture 67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39387" y="1429874"/>
            <a:ext cx="411356" cy="406813"/>
          </a:xfrm>
          <a:prstGeom prst="rect">
            <a:avLst/>
          </a:prstGeom>
        </p:spPr>
      </p:pic>
      <p:pic>
        <p:nvPicPr>
          <p:cNvPr id="677" name="Picture 67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50100" y="-316345"/>
            <a:ext cx="411356" cy="406813"/>
          </a:xfrm>
          <a:prstGeom prst="rect">
            <a:avLst/>
          </a:prstGeom>
        </p:spPr>
      </p:pic>
      <p:grpSp>
        <p:nvGrpSpPr>
          <p:cNvPr id="678" name="Group 677">
            <a:extLst>
              <a:ext uri="{FF2B5EF4-FFF2-40B4-BE49-F238E27FC236}">
                <a16:creationId xmlns:a16="http://schemas.microsoft.com/office/drawing/2014/main" xmlns="" id="{9A8FF9C4-ED72-408B-B960-D34EBF68A550}"/>
              </a:ext>
            </a:extLst>
          </p:cNvPr>
          <p:cNvGrpSpPr/>
          <p:nvPr/>
        </p:nvGrpSpPr>
        <p:grpSpPr>
          <a:xfrm>
            <a:off x="11706843" y="771081"/>
            <a:ext cx="3040041" cy="567352"/>
            <a:chOff x="798698" y="59718"/>
            <a:chExt cx="3040041" cy="567352"/>
          </a:xfrm>
        </p:grpSpPr>
        <p:sp>
          <p:nvSpPr>
            <p:cNvPr id="679" name="Rectangle 678">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80" name="Group 679">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05" name="Rectangle 704">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06" name="Straight Connector 705">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1" name="Group 680">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698" name="Rectangle 697">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2" name="Group 681">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691" name="Rectangle 690">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3" name="Group 682">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684" name="Rectangle 683">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12" name="Group 711">
            <a:extLst>
              <a:ext uri="{FF2B5EF4-FFF2-40B4-BE49-F238E27FC236}">
                <a16:creationId xmlns:a16="http://schemas.microsoft.com/office/drawing/2014/main" xmlns="" id="{9A8FF9C4-ED72-408B-B960-D34EBF68A550}"/>
              </a:ext>
            </a:extLst>
          </p:cNvPr>
          <p:cNvGrpSpPr/>
          <p:nvPr/>
        </p:nvGrpSpPr>
        <p:grpSpPr>
          <a:xfrm>
            <a:off x="11706843" y="2506794"/>
            <a:ext cx="3040041" cy="567352"/>
            <a:chOff x="798698" y="59718"/>
            <a:chExt cx="3040041" cy="567352"/>
          </a:xfrm>
        </p:grpSpPr>
        <p:sp>
          <p:nvSpPr>
            <p:cNvPr id="713" name="Rectangle 712">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14" name="Group 713">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39" name="Rectangle 738">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0" name="Straight Connector 739">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1" name="Straight Connector 740">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5" name="Group 714">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732" name="Rectangle 731">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33" name="Straight Connector 732">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34" name="Straight Connector 733">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6" name="Group 715">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725" name="Rectangle 724">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26" name="Straight Connector 725">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7" name="Group 716">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718" name="Rectangle 717">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19" name="Straight Connector 718">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55" name="Group 754"/>
          <p:cNvGrpSpPr/>
          <p:nvPr/>
        </p:nvGrpSpPr>
        <p:grpSpPr>
          <a:xfrm>
            <a:off x="11984066" y="1350256"/>
            <a:ext cx="223300" cy="632986"/>
            <a:chOff x="2572025" y="4237892"/>
            <a:chExt cx="290624" cy="1529862"/>
          </a:xfrm>
        </p:grpSpPr>
        <p:sp>
          <p:nvSpPr>
            <p:cNvPr id="756" name="Rectangle 75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7" name="Rectangle 75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67" name="Group 766"/>
          <p:cNvGrpSpPr/>
          <p:nvPr/>
        </p:nvGrpSpPr>
        <p:grpSpPr>
          <a:xfrm>
            <a:off x="11962957" y="3085561"/>
            <a:ext cx="223300" cy="535500"/>
            <a:chOff x="2572025" y="4237892"/>
            <a:chExt cx="290624" cy="1529862"/>
          </a:xfrm>
        </p:grpSpPr>
        <p:sp>
          <p:nvSpPr>
            <p:cNvPr id="768" name="Rectangle 76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9" name="Rectangle 76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79" name="Group 778"/>
          <p:cNvGrpSpPr/>
          <p:nvPr/>
        </p:nvGrpSpPr>
        <p:grpSpPr>
          <a:xfrm>
            <a:off x="11948336" y="-382555"/>
            <a:ext cx="223300" cy="632986"/>
            <a:chOff x="2572025" y="4237892"/>
            <a:chExt cx="290624" cy="1529862"/>
          </a:xfrm>
        </p:grpSpPr>
        <p:sp>
          <p:nvSpPr>
            <p:cNvPr id="780" name="Rectangle 7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1" name="Rectangle 7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86" name="Group 785"/>
          <p:cNvGrpSpPr/>
          <p:nvPr/>
        </p:nvGrpSpPr>
        <p:grpSpPr>
          <a:xfrm>
            <a:off x="5638326" y="2949689"/>
            <a:ext cx="1293995" cy="1930782"/>
            <a:chOff x="5550098" y="3878831"/>
            <a:chExt cx="1293995" cy="1930782"/>
          </a:xfrm>
        </p:grpSpPr>
        <p:sp>
          <p:nvSpPr>
            <p:cNvPr id="787" name="Triangle 786"/>
            <p:cNvSpPr/>
            <p:nvPr/>
          </p:nvSpPr>
          <p:spPr>
            <a:xfrm rot="10800000">
              <a:off x="5550098" y="3878831"/>
              <a:ext cx="1293995" cy="1717029"/>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8" name="Group 787"/>
            <p:cNvGrpSpPr/>
            <p:nvPr/>
          </p:nvGrpSpPr>
          <p:grpSpPr>
            <a:xfrm>
              <a:off x="5823856" y="5009843"/>
              <a:ext cx="743694" cy="799770"/>
              <a:chOff x="5822475" y="4763069"/>
              <a:chExt cx="547049" cy="590835"/>
            </a:xfrm>
          </p:grpSpPr>
          <p:sp>
            <p:nvSpPr>
              <p:cNvPr id="789" name="Rectangle 788"/>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0" name="Rectangle 789"/>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1" name="Rectangle 790"/>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407" name="Group 406">
            <a:extLst>
              <a:ext uri="{FF2B5EF4-FFF2-40B4-BE49-F238E27FC236}">
                <a16:creationId xmlns:a16="http://schemas.microsoft.com/office/drawing/2014/main" xmlns="" id="{9A8FF9C4-ED72-408B-B960-D34EBF68A550}"/>
              </a:ext>
            </a:extLst>
          </p:cNvPr>
          <p:cNvGrpSpPr/>
          <p:nvPr/>
        </p:nvGrpSpPr>
        <p:grpSpPr>
          <a:xfrm>
            <a:off x="7023953" y="782183"/>
            <a:ext cx="3040041" cy="567352"/>
            <a:chOff x="798698" y="59718"/>
            <a:chExt cx="3040041" cy="567352"/>
          </a:xfrm>
        </p:grpSpPr>
        <p:sp>
          <p:nvSpPr>
            <p:cNvPr id="408" name="Rectangle 407">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09" name="Group 408">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461" name="Rectangle 460">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62" name="Straight Connector 461">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0" name="Group 409">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442" name="Rectangle 441">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3" name="Straight Connector 442">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4" name="Straight Connector 443">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1" name="Group 410">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432" name="Rectangle 431">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3" name="Straight Connector 432">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4" name="Straight Connector 433">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2" name="Group 411">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413" name="Rectangle 412">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14" name="Straight Connector 413">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68" name="Group 467"/>
          <p:cNvGrpSpPr/>
          <p:nvPr/>
        </p:nvGrpSpPr>
        <p:grpSpPr>
          <a:xfrm>
            <a:off x="9453563" y="1366434"/>
            <a:ext cx="223300" cy="632986"/>
            <a:chOff x="2572025" y="4237892"/>
            <a:chExt cx="290624" cy="1529862"/>
          </a:xfrm>
        </p:grpSpPr>
        <p:sp>
          <p:nvSpPr>
            <p:cNvPr id="469" name="Rectangle 46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1" name="Rectangle 49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2" name="Group 491"/>
          <p:cNvGrpSpPr/>
          <p:nvPr/>
        </p:nvGrpSpPr>
        <p:grpSpPr>
          <a:xfrm>
            <a:off x="8649592" y="1353737"/>
            <a:ext cx="223300" cy="632986"/>
            <a:chOff x="2572025" y="4237892"/>
            <a:chExt cx="290624" cy="1529862"/>
          </a:xfrm>
        </p:grpSpPr>
        <p:sp>
          <p:nvSpPr>
            <p:cNvPr id="493" name="Rectangle 49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4" name="Rectangle 49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5" name="Group 494"/>
          <p:cNvGrpSpPr/>
          <p:nvPr/>
        </p:nvGrpSpPr>
        <p:grpSpPr>
          <a:xfrm>
            <a:off x="8033304" y="1353737"/>
            <a:ext cx="223300" cy="632986"/>
            <a:chOff x="2572025" y="4237892"/>
            <a:chExt cx="290624" cy="1529862"/>
          </a:xfrm>
        </p:grpSpPr>
        <p:sp>
          <p:nvSpPr>
            <p:cNvPr id="496" name="Rectangle 49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7" name="Rectangle 49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8" name="Group 497"/>
          <p:cNvGrpSpPr/>
          <p:nvPr/>
        </p:nvGrpSpPr>
        <p:grpSpPr>
          <a:xfrm>
            <a:off x="7301176" y="1361358"/>
            <a:ext cx="223300" cy="632986"/>
            <a:chOff x="2572025" y="4237892"/>
            <a:chExt cx="290624" cy="1529862"/>
          </a:xfrm>
        </p:grpSpPr>
        <p:sp>
          <p:nvSpPr>
            <p:cNvPr id="499" name="Rectangle 49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6" name="Rectangle 50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07" name="Group 506">
            <a:extLst>
              <a:ext uri="{FF2B5EF4-FFF2-40B4-BE49-F238E27FC236}">
                <a16:creationId xmlns:a16="http://schemas.microsoft.com/office/drawing/2014/main" xmlns="" id="{9A8FF9C4-ED72-408B-B960-D34EBF68A550}"/>
              </a:ext>
            </a:extLst>
          </p:cNvPr>
          <p:cNvGrpSpPr/>
          <p:nvPr/>
        </p:nvGrpSpPr>
        <p:grpSpPr>
          <a:xfrm>
            <a:off x="7023953" y="2517896"/>
            <a:ext cx="3040041" cy="567352"/>
            <a:chOff x="798698" y="59718"/>
            <a:chExt cx="3040041" cy="567352"/>
          </a:xfrm>
        </p:grpSpPr>
        <p:sp>
          <p:nvSpPr>
            <p:cNvPr id="508" name="Rectangle 507">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09" name="Group 508">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534" name="Rectangle 533">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35" name="Straight Connector 534">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36" name="Straight Connector 535">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0" name="Group 509">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527" name="Rectangle 526">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28" name="Straight Connector 527">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1" name="Group 510">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520" name="Rectangle 519">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21" name="Straight Connector 520">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12" name="Group 511">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513" name="Rectangle 512">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4" name="Straight Connector 513">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43" name="Group 542"/>
          <p:cNvGrpSpPr/>
          <p:nvPr/>
        </p:nvGrpSpPr>
        <p:grpSpPr>
          <a:xfrm>
            <a:off x="9446102" y="3072565"/>
            <a:ext cx="223300" cy="583146"/>
            <a:chOff x="2572025" y="4237892"/>
            <a:chExt cx="290624" cy="1529862"/>
          </a:xfrm>
        </p:grpSpPr>
        <p:sp>
          <p:nvSpPr>
            <p:cNvPr id="544" name="Rectangle 543"/>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5" name="Rectangle 54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46" name="Group 545"/>
          <p:cNvGrpSpPr/>
          <p:nvPr/>
        </p:nvGrpSpPr>
        <p:grpSpPr>
          <a:xfrm>
            <a:off x="8642131" y="3098278"/>
            <a:ext cx="223300" cy="535500"/>
            <a:chOff x="2572025" y="4237892"/>
            <a:chExt cx="290624" cy="1529862"/>
          </a:xfrm>
        </p:grpSpPr>
        <p:sp>
          <p:nvSpPr>
            <p:cNvPr id="547" name="Rectangle 54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8" name="Rectangle 54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49" name="Group 548"/>
          <p:cNvGrpSpPr/>
          <p:nvPr/>
        </p:nvGrpSpPr>
        <p:grpSpPr>
          <a:xfrm>
            <a:off x="8012195" y="3098278"/>
            <a:ext cx="223300" cy="535500"/>
            <a:chOff x="2572025" y="4237892"/>
            <a:chExt cx="290624" cy="1529862"/>
          </a:xfrm>
        </p:grpSpPr>
        <p:sp>
          <p:nvSpPr>
            <p:cNvPr id="550" name="Rectangle 54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35" name="Rectangle 63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36" name="Group 635"/>
          <p:cNvGrpSpPr/>
          <p:nvPr/>
        </p:nvGrpSpPr>
        <p:grpSpPr>
          <a:xfrm>
            <a:off x="7280067" y="3096663"/>
            <a:ext cx="223300" cy="535500"/>
            <a:chOff x="2572025" y="4237892"/>
            <a:chExt cx="290624" cy="1529862"/>
          </a:xfrm>
        </p:grpSpPr>
        <p:sp>
          <p:nvSpPr>
            <p:cNvPr id="637" name="Rectangle 63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38" name="Rectangle 63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37"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730904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xmlns="" id="{9E43C42E-AC8C-4F47-9562-469A12CCCFB0}"/>
              </a:ext>
            </a:extLst>
          </p:cNvPr>
          <p:cNvSpPr/>
          <p:nvPr/>
        </p:nvSpPr>
        <p:spPr>
          <a:xfrm rot="5400000">
            <a:off x="6117213" y="-5859913"/>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3" name="Rectangle 222">
            <a:extLst>
              <a:ext uri="{FF2B5EF4-FFF2-40B4-BE49-F238E27FC236}">
                <a16:creationId xmlns:a16="http://schemas.microsoft.com/office/drawing/2014/main" xmlns="" id="{6302656A-8183-42DE-AF73-138EF13B32A0}"/>
              </a:ext>
            </a:extLst>
          </p:cNvPr>
          <p:cNvSpPr/>
          <p:nvPr/>
        </p:nvSpPr>
        <p:spPr>
          <a:xfrm rot="5400000">
            <a:off x="6117216" y="-6013632"/>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16</a:t>
            </a:fld>
            <a:endParaRPr lang="en-US">
              <a:solidFill>
                <a:prstClr val="black"/>
              </a:solidFill>
            </a:endParaRPr>
          </a:p>
        </p:txBody>
      </p:sp>
      <p:grpSp>
        <p:nvGrpSpPr>
          <p:cNvPr id="2" name="Group 1">
            <a:extLst>
              <a:ext uri="{FF2B5EF4-FFF2-40B4-BE49-F238E27FC236}">
                <a16:creationId xmlns:a16="http://schemas.microsoft.com/office/drawing/2014/main" xmlns="" id="{A2B9A0F8-F46B-4B9E-9623-1C3382252EDC}"/>
              </a:ext>
            </a:extLst>
          </p:cNvPr>
          <p:cNvGrpSpPr/>
          <p:nvPr/>
        </p:nvGrpSpPr>
        <p:grpSpPr>
          <a:xfrm>
            <a:off x="2353158" y="822320"/>
            <a:ext cx="3040041" cy="567352"/>
            <a:chOff x="798698" y="59718"/>
            <a:chExt cx="3040041" cy="567352"/>
          </a:xfrm>
        </p:grpSpPr>
        <p:sp>
          <p:nvSpPr>
            <p:cNvPr id="290" name="Rectangle 28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91" name="Group 29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292" name="Rectangle 29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93" name="Straight Connector 29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94" name="Straight Connector 29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99" name="Group 2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300" name="Rectangle 299">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1" name="Straight Connector 300">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07" name="Group 3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308" name="Rectangle 30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09" name="Straight Connector 30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5" name="Group 314">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316" name="Rectangle 315">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17" name="Straight Connector 316">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0" name="Rectangle 9">
            <a:extLst>
              <a:ext uri="{FF2B5EF4-FFF2-40B4-BE49-F238E27FC236}">
                <a16:creationId xmlns:a16="http://schemas.microsoft.com/office/drawing/2014/main" xmlns="" id="{9E43C42E-AC8C-4F47-9562-469A12CCCFB0}"/>
              </a:ext>
            </a:extLst>
          </p:cNvPr>
          <p:cNvSpPr/>
          <p:nvPr/>
        </p:nvSpPr>
        <p:spPr>
          <a:xfrm rot="5400000">
            <a:off x="6101889" y="-413594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1" name="Rectangle 500">
            <a:extLst>
              <a:ext uri="{FF2B5EF4-FFF2-40B4-BE49-F238E27FC236}">
                <a16:creationId xmlns:a16="http://schemas.microsoft.com/office/drawing/2014/main" xmlns="" id="{6302656A-8183-42DE-AF73-138EF13B32A0}"/>
              </a:ext>
            </a:extLst>
          </p:cNvPr>
          <p:cNvSpPr/>
          <p:nvPr/>
        </p:nvSpPr>
        <p:spPr>
          <a:xfrm rot="5400000">
            <a:off x="6101892" y="-4289667"/>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 name="Group 82">
            <a:extLst>
              <a:ext uri="{FF2B5EF4-FFF2-40B4-BE49-F238E27FC236}">
                <a16:creationId xmlns:a16="http://schemas.microsoft.com/office/drawing/2014/main" xmlns="" id="{A2B9A0F8-F46B-4B9E-9623-1C3382252EDC}"/>
              </a:ext>
            </a:extLst>
          </p:cNvPr>
          <p:cNvGrpSpPr/>
          <p:nvPr/>
        </p:nvGrpSpPr>
        <p:grpSpPr>
          <a:xfrm>
            <a:off x="2353158" y="2500668"/>
            <a:ext cx="3040041" cy="567352"/>
            <a:chOff x="798698" y="59718"/>
            <a:chExt cx="3040041" cy="567352"/>
          </a:xfrm>
        </p:grpSpPr>
        <p:sp>
          <p:nvSpPr>
            <p:cNvPr id="84" name="Rectangle 8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5" name="Group 8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 name="Rectangle 10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1" name="Straight Connector 11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6" name="Group 8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3" name="Rectangle 10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4" name="Straight Connector 10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6" name="Rectangle 9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 name="Straight Connector 9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 name="Group 8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9" name="Rectangle 8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 name="Straight Connector 8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51" name="Rectangle 150">
            <a:extLst>
              <a:ext uri="{FF2B5EF4-FFF2-40B4-BE49-F238E27FC236}">
                <a16:creationId xmlns:a16="http://schemas.microsoft.com/office/drawing/2014/main" xmlns="" id="{9E43C42E-AC8C-4F47-9562-469A12CCCFB0}"/>
              </a:ext>
            </a:extLst>
          </p:cNvPr>
          <p:cNvSpPr/>
          <p:nvPr/>
        </p:nvSpPr>
        <p:spPr>
          <a:xfrm rot="5400000">
            <a:off x="6117213" y="-2456869"/>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17216" y="-2610588"/>
            <a:ext cx="66368"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02" name="Group 501">
            <a:extLst>
              <a:ext uri="{FF2B5EF4-FFF2-40B4-BE49-F238E27FC236}">
                <a16:creationId xmlns:a16="http://schemas.microsoft.com/office/drawing/2014/main" xmlns="" id="{5972DD6D-4920-4976-8816-DABD1CCEABC4}"/>
              </a:ext>
            </a:extLst>
          </p:cNvPr>
          <p:cNvGrpSpPr/>
          <p:nvPr/>
        </p:nvGrpSpPr>
        <p:grpSpPr>
          <a:xfrm rot="10800000">
            <a:off x="6150398" y="-43943"/>
            <a:ext cx="189273" cy="5987268"/>
            <a:chOff x="6127215" y="1256034"/>
            <a:chExt cx="200151" cy="3335593"/>
          </a:xfrm>
        </p:grpSpPr>
        <p:sp>
          <p:nvSpPr>
            <p:cNvPr id="503" name="Rectangle 502">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4" name="Rectangle 503">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5" name="Rectangle 504">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59" name="Group 258">
            <a:extLst>
              <a:ext uri="{FF2B5EF4-FFF2-40B4-BE49-F238E27FC236}">
                <a16:creationId xmlns:a16="http://schemas.microsoft.com/office/drawing/2014/main" xmlns="" id="{9A8FF9C4-ED72-408B-B960-D34EBF68A550}"/>
              </a:ext>
            </a:extLst>
          </p:cNvPr>
          <p:cNvGrpSpPr/>
          <p:nvPr/>
        </p:nvGrpSpPr>
        <p:grpSpPr>
          <a:xfrm>
            <a:off x="7023953" y="782183"/>
            <a:ext cx="3040041" cy="567352"/>
            <a:chOff x="798698" y="59718"/>
            <a:chExt cx="3040041" cy="567352"/>
          </a:xfrm>
        </p:grpSpPr>
        <p:sp>
          <p:nvSpPr>
            <p:cNvPr id="260" name="Rectangle 259">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61" name="Group 260">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286" name="Rectangle 285">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87" name="Straight Connector 286">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62" name="Group 261">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279" name="Rectangle 278">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80" name="Straight Connector 279">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63" name="Group 262">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272" name="Rectangle 271">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73" name="Straight Connector 272">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64" name="Group 263">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265" name="Rectangle 264">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266" name="Straight Connector 265">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356" name="Group 355">
            <a:extLst>
              <a:ext uri="{FF2B5EF4-FFF2-40B4-BE49-F238E27FC236}">
                <a16:creationId xmlns:a16="http://schemas.microsoft.com/office/drawing/2014/main" xmlns="" id="{9A8FF9C4-ED72-408B-B960-D34EBF68A550}"/>
              </a:ext>
            </a:extLst>
          </p:cNvPr>
          <p:cNvGrpSpPr/>
          <p:nvPr/>
        </p:nvGrpSpPr>
        <p:grpSpPr>
          <a:xfrm>
            <a:off x="7023953" y="2517896"/>
            <a:ext cx="3040041" cy="567352"/>
            <a:chOff x="798698" y="59718"/>
            <a:chExt cx="3040041" cy="567352"/>
          </a:xfrm>
        </p:grpSpPr>
        <p:sp>
          <p:nvSpPr>
            <p:cNvPr id="357" name="Rectangle 356">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58" name="Group 357">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383" name="Rectangle 382">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84" name="Straight Connector 383">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85" name="Straight Connector 384">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59" name="Group 358">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376" name="Rectangle 375">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77" name="Straight Connector 376">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60" name="Group 359">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369" name="Rectangle 368">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70" name="Straight Connector 369">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61" name="Group 360">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362" name="Rectangle 361">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63" name="Straight Connector 362">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99" name="Picture 3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35289" y="3105899"/>
            <a:ext cx="411356" cy="406813"/>
          </a:xfrm>
          <a:prstGeom prst="rect">
            <a:avLst/>
          </a:prstGeom>
        </p:spPr>
      </p:pic>
      <p:pic>
        <p:nvPicPr>
          <p:cNvPr id="400" name="Picture 3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54838" y="1438158"/>
            <a:ext cx="411356" cy="406813"/>
          </a:xfrm>
          <a:prstGeom prst="rect">
            <a:avLst/>
          </a:prstGeom>
        </p:spPr>
      </p:pic>
      <p:pic>
        <p:nvPicPr>
          <p:cNvPr id="401" name="Picture 4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365551" y="-308061"/>
            <a:ext cx="411356" cy="406813"/>
          </a:xfrm>
          <a:prstGeom prst="rect">
            <a:avLst/>
          </a:prstGeom>
        </p:spPr>
      </p:pic>
      <p:grpSp>
        <p:nvGrpSpPr>
          <p:cNvPr id="7" name="Group 6"/>
          <p:cNvGrpSpPr/>
          <p:nvPr/>
        </p:nvGrpSpPr>
        <p:grpSpPr>
          <a:xfrm>
            <a:off x="5638326" y="1207626"/>
            <a:ext cx="1293995" cy="1930782"/>
            <a:chOff x="5550098" y="3878831"/>
            <a:chExt cx="1293995" cy="1930782"/>
          </a:xfrm>
        </p:grpSpPr>
        <p:sp>
          <p:nvSpPr>
            <p:cNvPr id="6" name="Triangle 5"/>
            <p:cNvSpPr/>
            <p:nvPr/>
          </p:nvSpPr>
          <p:spPr>
            <a:xfrm rot="10800000">
              <a:off x="5550098" y="3878831"/>
              <a:ext cx="1293995" cy="1717029"/>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5823856" y="5009843"/>
              <a:ext cx="743694" cy="799770"/>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11" name="Group 10"/>
          <p:cNvGrpSpPr/>
          <p:nvPr/>
        </p:nvGrpSpPr>
        <p:grpSpPr>
          <a:xfrm>
            <a:off x="2635514" y="3085248"/>
            <a:ext cx="189653" cy="532164"/>
            <a:chOff x="2572025" y="4237892"/>
            <a:chExt cx="290624" cy="1529862"/>
          </a:xfrm>
        </p:grpSpPr>
        <p:sp>
          <p:nvSpPr>
            <p:cNvPr id="8" name="Rectangle 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91" name="Group 390"/>
          <p:cNvGrpSpPr/>
          <p:nvPr/>
        </p:nvGrpSpPr>
        <p:grpSpPr>
          <a:xfrm>
            <a:off x="3268687" y="3063329"/>
            <a:ext cx="189653" cy="532164"/>
            <a:chOff x="2572025" y="4237892"/>
            <a:chExt cx="290624" cy="1529862"/>
          </a:xfrm>
        </p:grpSpPr>
        <p:sp>
          <p:nvSpPr>
            <p:cNvPr id="396" name="Rectangle 39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98" name="Group 397"/>
          <p:cNvGrpSpPr/>
          <p:nvPr/>
        </p:nvGrpSpPr>
        <p:grpSpPr>
          <a:xfrm>
            <a:off x="3974807" y="3072551"/>
            <a:ext cx="189653" cy="532164"/>
            <a:chOff x="2572025" y="4237892"/>
            <a:chExt cx="290624" cy="1529862"/>
          </a:xfrm>
        </p:grpSpPr>
        <p:sp>
          <p:nvSpPr>
            <p:cNvPr id="402" name="Rectangle 40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3" name="Rectangle 40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04" name="Group 403"/>
          <p:cNvGrpSpPr/>
          <p:nvPr/>
        </p:nvGrpSpPr>
        <p:grpSpPr>
          <a:xfrm>
            <a:off x="4766791" y="3073297"/>
            <a:ext cx="189653" cy="532164"/>
            <a:chOff x="2572025" y="4237892"/>
            <a:chExt cx="290624" cy="1529862"/>
          </a:xfrm>
        </p:grpSpPr>
        <p:sp>
          <p:nvSpPr>
            <p:cNvPr id="405" name="Rectangle 40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16" name="Group 415"/>
          <p:cNvGrpSpPr/>
          <p:nvPr/>
        </p:nvGrpSpPr>
        <p:grpSpPr>
          <a:xfrm>
            <a:off x="2672996" y="1399316"/>
            <a:ext cx="189653" cy="532164"/>
            <a:chOff x="2572025" y="4237892"/>
            <a:chExt cx="290624" cy="1529862"/>
          </a:xfrm>
        </p:grpSpPr>
        <p:sp>
          <p:nvSpPr>
            <p:cNvPr id="417" name="Rectangle 41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8" name="Rectangle 41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19" name="Group 418"/>
          <p:cNvGrpSpPr/>
          <p:nvPr/>
        </p:nvGrpSpPr>
        <p:grpSpPr>
          <a:xfrm>
            <a:off x="3306169" y="1377397"/>
            <a:ext cx="200880" cy="622774"/>
            <a:chOff x="2572025" y="4237892"/>
            <a:chExt cx="290624" cy="1529862"/>
          </a:xfrm>
        </p:grpSpPr>
        <p:sp>
          <p:nvSpPr>
            <p:cNvPr id="420" name="Rectangle 41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2" name="Group 421"/>
          <p:cNvGrpSpPr/>
          <p:nvPr/>
        </p:nvGrpSpPr>
        <p:grpSpPr>
          <a:xfrm>
            <a:off x="4012289" y="1386619"/>
            <a:ext cx="189653" cy="532164"/>
            <a:chOff x="2572025" y="4237892"/>
            <a:chExt cx="290624" cy="1529862"/>
          </a:xfrm>
        </p:grpSpPr>
        <p:sp>
          <p:nvSpPr>
            <p:cNvPr id="423" name="Rectangle 42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4" name="Rectangle 42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5" name="Group 424"/>
          <p:cNvGrpSpPr/>
          <p:nvPr/>
        </p:nvGrpSpPr>
        <p:grpSpPr>
          <a:xfrm>
            <a:off x="4804273" y="1394240"/>
            <a:ext cx="189653" cy="532164"/>
            <a:chOff x="2572025" y="4237892"/>
            <a:chExt cx="290624" cy="1529862"/>
          </a:xfrm>
        </p:grpSpPr>
        <p:sp>
          <p:nvSpPr>
            <p:cNvPr id="426" name="Rectangle 42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37" name="Group 436"/>
          <p:cNvGrpSpPr/>
          <p:nvPr/>
        </p:nvGrpSpPr>
        <p:grpSpPr>
          <a:xfrm>
            <a:off x="9453563" y="1366434"/>
            <a:ext cx="223300" cy="632986"/>
            <a:chOff x="2572025" y="4237892"/>
            <a:chExt cx="290624" cy="1529862"/>
          </a:xfrm>
        </p:grpSpPr>
        <p:sp>
          <p:nvSpPr>
            <p:cNvPr id="438" name="Rectangle 43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39" name="Rectangle 43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49" name="Group 448"/>
          <p:cNvGrpSpPr/>
          <p:nvPr/>
        </p:nvGrpSpPr>
        <p:grpSpPr>
          <a:xfrm>
            <a:off x="8649592" y="1353737"/>
            <a:ext cx="223300" cy="632986"/>
            <a:chOff x="2572025" y="4237892"/>
            <a:chExt cx="290624" cy="1529862"/>
          </a:xfrm>
        </p:grpSpPr>
        <p:sp>
          <p:nvSpPr>
            <p:cNvPr id="450" name="Rectangle 44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51" name="Rectangle 45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52" name="Group 451"/>
          <p:cNvGrpSpPr/>
          <p:nvPr/>
        </p:nvGrpSpPr>
        <p:grpSpPr>
          <a:xfrm>
            <a:off x="8033304" y="1353737"/>
            <a:ext cx="223300" cy="632986"/>
            <a:chOff x="2572025" y="4237892"/>
            <a:chExt cx="290624" cy="1529862"/>
          </a:xfrm>
        </p:grpSpPr>
        <p:sp>
          <p:nvSpPr>
            <p:cNvPr id="453" name="Rectangle 45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54" name="Rectangle 45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55" name="Group 454"/>
          <p:cNvGrpSpPr/>
          <p:nvPr/>
        </p:nvGrpSpPr>
        <p:grpSpPr>
          <a:xfrm>
            <a:off x="7301176" y="1361358"/>
            <a:ext cx="223300" cy="632986"/>
            <a:chOff x="2572025" y="4237892"/>
            <a:chExt cx="290624" cy="1529862"/>
          </a:xfrm>
        </p:grpSpPr>
        <p:sp>
          <p:nvSpPr>
            <p:cNvPr id="456" name="Rectangle 45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57" name="Rectangle 45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58" name="Group 457"/>
          <p:cNvGrpSpPr/>
          <p:nvPr/>
        </p:nvGrpSpPr>
        <p:grpSpPr>
          <a:xfrm>
            <a:off x="9446102" y="3072565"/>
            <a:ext cx="223300" cy="583146"/>
            <a:chOff x="2572025" y="4237892"/>
            <a:chExt cx="290624" cy="1529862"/>
          </a:xfrm>
        </p:grpSpPr>
        <p:sp>
          <p:nvSpPr>
            <p:cNvPr id="459" name="Rectangle 45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60" name="Rectangle 45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70" name="Group 469"/>
          <p:cNvGrpSpPr/>
          <p:nvPr/>
        </p:nvGrpSpPr>
        <p:grpSpPr>
          <a:xfrm>
            <a:off x="8642131" y="3098278"/>
            <a:ext cx="223300" cy="535500"/>
            <a:chOff x="2572025" y="4237892"/>
            <a:chExt cx="290624" cy="1529862"/>
          </a:xfrm>
        </p:grpSpPr>
        <p:sp>
          <p:nvSpPr>
            <p:cNvPr id="471" name="Rectangle 470"/>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72" name="Rectangle 471"/>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73" name="Group 472"/>
          <p:cNvGrpSpPr/>
          <p:nvPr/>
        </p:nvGrpSpPr>
        <p:grpSpPr>
          <a:xfrm>
            <a:off x="8012195" y="3098278"/>
            <a:ext cx="223300" cy="535500"/>
            <a:chOff x="2572025" y="4237892"/>
            <a:chExt cx="290624" cy="1529862"/>
          </a:xfrm>
        </p:grpSpPr>
        <p:sp>
          <p:nvSpPr>
            <p:cNvPr id="474" name="Rectangle 473"/>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75" name="Rectangle 474"/>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76" name="Group 475"/>
          <p:cNvGrpSpPr/>
          <p:nvPr/>
        </p:nvGrpSpPr>
        <p:grpSpPr>
          <a:xfrm>
            <a:off x="7280067" y="3096663"/>
            <a:ext cx="223300" cy="535500"/>
            <a:chOff x="2572025" y="4237892"/>
            <a:chExt cx="290624" cy="1529862"/>
          </a:xfrm>
        </p:grpSpPr>
        <p:sp>
          <p:nvSpPr>
            <p:cNvPr id="477" name="Rectangle 47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78" name="Rectangle 47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79" name="Group 478"/>
          <p:cNvGrpSpPr/>
          <p:nvPr/>
        </p:nvGrpSpPr>
        <p:grpSpPr>
          <a:xfrm>
            <a:off x="2665578" y="-380826"/>
            <a:ext cx="223300" cy="632986"/>
            <a:chOff x="2572025" y="4237892"/>
            <a:chExt cx="290624" cy="1529862"/>
          </a:xfrm>
        </p:grpSpPr>
        <p:sp>
          <p:nvSpPr>
            <p:cNvPr id="480" name="Rectangle 4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1" name="Rectangle 4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2" name="Group 481"/>
          <p:cNvGrpSpPr/>
          <p:nvPr/>
        </p:nvGrpSpPr>
        <p:grpSpPr>
          <a:xfrm>
            <a:off x="3298751" y="-402745"/>
            <a:ext cx="223300" cy="632986"/>
            <a:chOff x="2572025" y="4237892"/>
            <a:chExt cx="290624" cy="1529862"/>
          </a:xfrm>
        </p:grpSpPr>
        <p:sp>
          <p:nvSpPr>
            <p:cNvPr id="483" name="Rectangle 482"/>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4" name="Rectangle 483"/>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p:cNvGrpSpPr/>
          <p:nvPr/>
        </p:nvGrpSpPr>
        <p:grpSpPr>
          <a:xfrm>
            <a:off x="4004871" y="-393523"/>
            <a:ext cx="223300" cy="632986"/>
            <a:chOff x="2572025" y="4237892"/>
            <a:chExt cx="290624" cy="1529862"/>
          </a:xfrm>
        </p:grpSpPr>
        <p:sp>
          <p:nvSpPr>
            <p:cNvPr id="486" name="Rectangle 48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Rectangle 48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8" name="Group 487"/>
          <p:cNvGrpSpPr/>
          <p:nvPr/>
        </p:nvGrpSpPr>
        <p:grpSpPr>
          <a:xfrm>
            <a:off x="4796855" y="-385902"/>
            <a:ext cx="223300" cy="632986"/>
            <a:chOff x="2572025" y="4237892"/>
            <a:chExt cx="290624" cy="1529862"/>
          </a:xfrm>
        </p:grpSpPr>
        <p:sp>
          <p:nvSpPr>
            <p:cNvPr id="489" name="Rectangle 48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0" name="Rectangle 48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00" name="Group 499"/>
          <p:cNvGrpSpPr/>
          <p:nvPr/>
        </p:nvGrpSpPr>
        <p:grpSpPr>
          <a:xfrm>
            <a:off x="9581609" y="-366377"/>
            <a:ext cx="223300" cy="632986"/>
            <a:chOff x="2572025" y="4237892"/>
            <a:chExt cx="290624" cy="1529862"/>
          </a:xfrm>
        </p:grpSpPr>
        <p:sp>
          <p:nvSpPr>
            <p:cNvPr id="540" name="Rectangle 53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1" name="Rectangle 54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1" name="Group 550"/>
          <p:cNvGrpSpPr/>
          <p:nvPr/>
        </p:nvGrpSpPr>
        <p:grpSpPr>
          <a:xfrm>
            <a:off x="8818582" y="-379074"/>
            <a:ext cx="223300" cy="632986"/>
            <a:chOff x="2572025" y="4237892"/>
            <a:chExt cx="290624" cy="1529862"/>
          </a:xfrm>
        </p:grpSpPr>
        <p:sp>
          <p:nvSpPr>
            <p:cNvPr id="552" name="Rectangle 551"/>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3" name="Rectangle 552"/>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4" name="Group 553"/>
          <p:cNvGrpSpPr/>
          <p:nvPr/>
        </p:nvGrpSpPr>
        <p:grpSpPr>
          <a:xfrm>
            <a:off x="7997574" y="-379074"/>
            <a:ext cx="223300" cy="632986"/>
            <a:chOff x="2572025" y="4237892"/>
            <a:chExt cx="290624" cy="1529862"/>
          </a:xfrm>
        </p:grpSpPr>
        <p:sp>
          <p:nvSpPr>
            <p:cNvPr id="555" name="Rectangle 55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6" name="Rectangle 55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60" name="Group 559">
            <a:extLst>
              <a:ext uri="{FF2B5EF4-FFF2-40B4-BE49-F238E27FC236}">
                <a16:creationId xmlns:a16="http://schemas.microsoft.com/office/drawing/2014/main" xmlns="" id="{5972DD6D-4920-4976-8816-DABD1CCEABC4}"/>
              </a:ext>
            </a:extLst>
          </p:cNvPr>
          <p:cNvGrpSpPr/>
          <p:nvPr/>
        </p:nvGrpSpPr>
        <p:grpSpPr>
          <a:xfrm rot="10800000">
            <a:off x="1182970" y="-26911"/>
            <a:ext cx="189273" cy="3631626"/>
            <a:chOff x="6127215" y="1256034"/>
            <a:chExt cx="200151" cy="3335593"/>
          </a:xfrm>
        </p:grpSpPr>
        <p:sp>
          <p:nvSpPr>
            <p:cNvPr id="561" name="Rectangle 560">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2" name="Rectangle 561">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63" name="Rectangle 562">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57" name="Group 556"/>
          <p:cNvGrpSpPr/>
          <p:nvPr/>
        </p:nvGrpSpPr>
        <p:grpSpPr>
          <a:xfrm>
            <a:off x="7265446" y="-371453"/>
            <a:ext cx="223300" cy="632986"/>
            <a:chOff x="2572025" y="4237892"/>
            <a:chExt cx="290624" cy="1529862"/>
          </a:xfrm>
        </p:grpSpPr>
        <p:sp>
          <p:nvSpPr>
            <p:cNvPr id="558" name="Rectangle 55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9" name="Rectangle 55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564" name="Picture 56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67862" y="3122931"/>
            <a:ext cx="411356" cy="406813"/>
          </a:xfrm>
          <a:prstGeom prst="rect">
            <a:avLst/>
          </a:prstGeom>
        </p:spPr>
      </p:pic>
      <p:pic>
        <p:nvPicPr>
          <p:cNvPr id="565" name="Picture 56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87411" y="1455190"/>
            <a:ext cx="411356" cy="406813"/>
          </a:xfrm>
          <a:prstGeom prst="rect">
            <a:avLst/>
          </a:prstGeom>
        </p:spPr>
      </p:pic>
      <p:pic>
        <p:nvPicPr>
          <p:cNvPr id="566" name="Picture 56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398124" y="-291029"/>
            <a:ext cx="411356" cy="406813"/>
          </a:xfrm>
          <a:prstGeom prst="rect">
            <a:avLst/>
          </a:prstGeom>
        </p:spPr>
      </p:pic>
      <p:grpSp>
        <p:nvGrpSpPr>
          <p:cNvPr id="567" name="Group 566">
            <a:extLst>
              <a:ext uri="{FF2B5EF4-FFF2-40B4-BE49-F238E27FC236}">
                <a16:creationId xmlns:a16="http://schemas.microsoft.com/office/drawing/2014/main" xmlns="" id="{A2B9A0F8-F46B-4B9E-9623-1C3382252EDC}"/>
              </a:ext>
            </a:extLst>
          </p:cNvPr>
          <p:cNvGrpSpPr/>
          <p:nvPr/>
        </p:nvGrpSpPr>
        <p:grpSpPr>
          <a:xfrm>
            <a:off x="-2066302" y="837616"/>
            <a:ext cx="3040041" cy="567352"/>
            <a:chOff x="798698" y="59718"/>
            <a:chExt cx="3040041" cy="567352"/>
          </a:xfrm>
        </p:grpSpPr>
        <p:sp>
          <p:nvSpPr>
            <p:cNvPr id="568" name="Rectangle 56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69" name="Group 56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94" name="Rectangle 59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5" name="Straight Connector 59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6" name="Straight Connector 59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0" name="Group 56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87" name="Rectangle 58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8" name="Straight Connector 58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1" name="Group 57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80" name="Rectangle 57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81" name="Straight Connector 58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72" name="Group 57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73" name="Rectangle 57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74" name="Straight Connector 57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75" name="Straight Connector 57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1" name="Group 600">
            <a:extLst>
              <a:ext uri="{FF2B5EF4-FFF2-40B4-BE49-F238E27FC236}">
                <a16:creationId xmlns:a16="http://schemas.microsoft.com/office/drawing/2014/main" xmlns="" id="{A2B9A0F8-F46B-4B9E-9623-1C3382252EDC}"/>
              </a:ext>
            </a:extLst>
          </p:cNvPr>
          <p:cNvGrpSpPr/>
          <p:nvPr/>
        </p:nvGrpSpPr>
        <p:grpSpPr>
          <a:xfrm>
            <a:off x="-2066302" y="2515964"/>
            <a:ext cx="3040041" cy="567352"/>
            <a:chOff x="798698" y="59718"/>
            <a:chExt cx="3040041" cy="567352"/>
          </a:xfrm>
        </p:grpSpPr>
        <p:sp>
          <p:nvSpPr>
            <p:cNvPr id="602" name="Rectangle 601">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3" name="Group 602">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28" name="Rectangle 62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9" name="Straight Connector 62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4" name="Group 603">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1" name="Rectangle 62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2" name="Straight Connector 62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5" name="Group 60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4" name="Rectangle 61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5" name="Straight Connector 61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7" name="Rectangle 60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08" name="Straight Connector 60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44" name="Group 643"/>
          <p:cNvGrpSpPr/>
          <p:nvPr/>
        </p:nvGrpSpPr>
        <p:grpSpPr>
          <a:xfrm>
            <a:off x="347331" y="3088593"/>
            <a:ext cx="189653" cy="532164"/>
            <a:chOff x="2572025" y="4237892"/>
            <a:chExt cx="290624" cy="1529862"/>
          </a:xfrm>
        </p:grpSpPr>
        <p:sp>
          <p:nvSpPr>
            <p:cNvPr id="645" name="Rectangle 644"/>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46" name="Rectangle 645"/>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56" name="Group 655"/>
          <p:cNvGrpSpPr/>
          <p:nvPr/>
        </p:nvGrpSpPr>
        <p:grpSpPr>
          <a:xfrm>
            <a:off x="384813" y="1409536"/>
            <a:ext cx="189653" cy="532164"/>
            <a:chOff x="2572025" y="4237892"/>
            <a:chExt cx="290624" cy="1529862"/>
          </a:xfrm>
        </p:grpSpPr>
        <p:sp>
          <p:nvSpPr>
            <p:cNvPr id="657" name="Rectangle 656"/>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58" name="Rectangle 657"/>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668" name="Group 667"/>
          <p:cNvGrpSpPr/>
          <p:nvPr/>
        </p:nvGrpSpPr>
        <p:grpSpPr>
          <a:xfrm>
            <a:off x="377395" y="-370606"/>
            <a:ext cx="223300" cy="632986"/>
            <a:chOff x="2572025" y="4237892"/>
            <a:chExt cx="290624" cy="1529862"/>
          </a:xfrm>
        </p:grpSpPr>
        <p:sp>
          <p:nvSpPr>
            <p:cNvPr id="669" name="Rectangle 668"/>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0" name="Rectangle 669"/>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24" name="Rectangle 223">
            <a:extLst>
              <a:ext uri="{FF2B5EF4-FFF2-40B4-BE49-F238E27FC236}">
                <a16:creationId xmlns:a16="http://schemas.microsoft.com/office/drawing/2014/main" xmlns="" id="{454158C0-A2D2-4431-B10F-37264378FFF2}"/>
              </a:ext>
            </a:extLst>
          </p:cNvPr>
          <p:cNvSpPr/>
          <p:nvPr/>
        </p:nvSpPr>
        <p:spPr>
          <a:xfrm rot="5400000" flipH="1">
            <a:off x="6083891" y="-5959605"/>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Rectangle 8">
            <a:extLst>
              <a:ext uri="{FF2B5EF4-FFF2-40B4-BE49-F238E27FC236}">
                <a16:creationId xmlns:a16="http://schemas.microsoft.com/office/drawing/2014/main" xmlns="" id="{454158C0-A2D2-4431-B10F-37264378FFF2}"/>
              </a:ext>
            </a:extLst>
          </p:cNvPr>
          <p:cNvSpPr/>
          <p:nvPr/>
        </p:nvSpPr>
        <p:spPr>
          <a:xfrm rot="5400000" flipH="1">
            <a:off x="6068567" y="-4235640"/>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083891" y="-2556561"/>
            <a:ext cx="87350"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71" name="Group 670">
            <a:extLst>
              <a:ext uri="{FF2B5EF4-FFF2-40B4-BE49-F238E27FC236}">
                <a16:creationId xmlns:a16="http://schemas.microsoft.com/office/drawing/2014/main" xmlns="" id="{5972DD6D-4920-4976-8816-DABD1CCEABC4}"/>
              </a:ext>
            </a:extLst>
          </p:cNvPr>
          <p:cNvGrpSpPr/>
          <p:nvPr/>
        </p:nvGrpSpPr>
        <p:grpSpPr>
          <a:xfrm rot="10800000">
            <a:off x="10834943" y="-52227"/>
            <a:ext cx="189273" cy="3647720"/>
            <a:chOff x="6127215" y="1256034"/>
            <a:chExt cx="200151" cy="3335593"/>
          </a:xfrm>
        </p:grpSpPr>
        <p:sp>
          <p:nvSpPr>
            <p:cNvPr id="672" name="Rectangle 671">
              <a:extLst>
                <a:ext uri="{FF2B5EF4-FFF2-40B4-BE49-F238E27FC236}">
                  <a16:creationId xmlns:a16="http://schemas.microsoft.com/office/drawing/2014/main" xmlns="" id="{1539D2F3-180E-42A7-BF4B-C6BBC860DC20}"/>
                </a:ext>
              </a:extLst>
            </p:cNvPr>
            <p:cNvSpPr/>
            <p:nvPr/>
          </p:nvSpPr>
          <p:spPr>
            <a:xfrm flipH="1">
              <a:off x="6184492" y="1256034"/>
              <a:ext cx="92701" cy="33355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3" name="Rectangle 672">
              <a:extLst>
                <a:ext uri="{FF2B5EF4-FFF2-40B4-BE49-F238E27FC236}">
                  <a16:creationId xmlns:a16="http://schemas.microsoft.com/office/drawing/2014/main" xmlns="" id="{6BC96847-4B69-4335-AA1C-4C55CF3867EA}"/>
                </a:ext>
              </a:extLst>
            </p:cNvPr>
            <p:cNvSpPr/>
            <p:nvPr/>
          </p:nvSpPr>
          <p:spPr>
            <a:xfrm>
              <a:off x="6260998" y="1258835"/>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4" name="Rectangle 673">
              <a:extLst>
                <a:ext uri="{FF2B5EF4-FFF2-40B4-BE49-F238E27FC236}">
                  <a16:creationId xmlns:a16="http://schemas.microsoft.com/office/drawing/2014/main" xmlns="" id="{3D826CE4-834C-495B-9C28-820A72FEDAF7}"/>
                </a:ext>
              </a:extLst>
            </p:cNvPr>
            <p:cNvSpPr/>
            <p:nvPr/>
          </p:nvSpPr>
          <p:spPr>
            <a:xfrm>
              <a:off x="6127215" y="1258834"/>
              <a:ext cx="66368" cy="332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675" name="Picture 67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19838" y="3097615"/>
            <a:ext cx="411356" cy="406813"/>
          </a:xfrm>
          <a:prstGeom prst="rect">
            <a:avLst/>
          </a:prstGeom>
        </p:spPr>
      </p:pic>
      <p:pic>
        <p:nvPicPr>
          <p:cNvPr id="676" name="Picture 67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39387" y="1429874"/>
            <a:ext cx="411356" cy="406813"/>
          </a:xfrm>
          <a:prstGeom prst="rect">
            <a:avLst/>
          </a:prstGeom>
        </p:spPr>
      </p:pic>
      <p:pic>
        <p:nvPicPr>
          <p:cNvPr id="677" name="Picture 67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1050100" y="-316345"/>
            <a:ext cx="411356" cy="406813"/>
          </a:xfrm>
          <a:prstGeom prst="rect">
            <a:avLst/>
          </a:prstGeom>
        </p:spPr>
      </p:pic>
      <p:grpSp>
        <p:nvGrpSpPr>
          <p:cNvPr id="678" name="Group 677">
            <a:extLst>
              <a:ext uri="{FF2B5EF4-FFF2-40B4-BE49-F238E27FC236}">
                <a16:creationId xmlns:a16="http://schemas.microsoft.com/office/drawing/2014/main" xmlns="" id="{9A8FF9C4-ED72-408B-B960-D34EBF68A550}"/>
              </a:ext>
            </a:extLst>
          </p:cNvPr>
          <p:cNvGrpSpPr/>
          <p:nvPr/>
        </p:nvGrpSpPr>
        <p:grpSpPr>
          <a:xfrm>
            <a:off x="11706843" y="771081"/>
            <a:ext cx="3040041" cy="567352"/>
            <a:chOff x="798698" y="59718"/>
            <a:chExt cx="3040041" cy="567352"/>
          </a:xfrm>
        </p:grpSpPr>
        <p:sp>
          <p:nvSpPr>
            <p:cNvPr id="679" name="Rectangle 678">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80" name="Group 679">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05" name="Rectangle 704">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06" name="Straight Connector 705">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1" name="Group 680">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698" name="Rectangle 697">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2" name="Group 681">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691" name="Rectangle 690">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83" name="Group 682">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684" name="Rectangle 683">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12" name="Group 711">
            <a:extLst>
              <a:ext uri="{FF2B5EF4-FFF2-40B4-BE49-F238E27FC236}">
                <a16:creationId xmlns:a16="http://schemas.microsoft.com/office/drawing/2014/main" xmlns="" id="{9A8FF9C4-ED72-408B-B960-D34EBF68A550}"/>
              </a:ext>
            </a:extLst>
          </p:cNvPr>
          <p:cNvGrpSpPr/>
          <p:nvPr/>
        </p:nvGrpSpPr>
        <p:grpSpPr>
          <a:xfrm>
            <a:off x="11706843" y="2506794"/>
            <a:ext cx="3040041" cy="567352"/>
            <a:chOff x="798698" y="59718"/>
            <a:chExt cx="3040041" cy="567352"/>
          </a:xfrm>
        </p:grpSpPr>
        <p:sp>
          <p:nvSpPr>
            <p:cNvPr id="713" name="Rectangle 712">
              <a:extLst>
                <a:ext uri="{FF2B5EF4-FFF2-40B4-BE49-F238E27FC236}">
                  <a16:creationId xmlns:a16="http://schemas.microsoft.com/office/drawing/2014/main" xmlns="" id="{16A50350-161F-455A-8F23-FA8DC17B4253}"/>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14" name="Group 713">
              <a:extLst>
                <a:ext uri="{FF2B5EF4-FFF2-40B4-BE49-F238E27FC236}">
                  <a16:creationId xmlns:a16="http://schemas.microsoft.com/office/drawing/2014/main" xmlns="" id="{B5EEF8CC-2520-456F-8450-8190ED353FEF}"/>
                </a:ext>
              </a:extLst>
            </p:cNvPr>
            <p:cNvGrpSpPr/>
            <p:nvPr/>
          </p:nvGrpSpPr>
          <p:grpSpPr>
            <a:xfrm>
              <a:off x="1017565" y="201625"/>
              <a:ext cx="290624" cy="283537"/>
              <a:chOff x="9370828" y="2830549"/>
              <a:chExt cx="290624" cy="283537"/>
            </a:xfrm>
          </p:grpSpPr>
          <p:sp>
            <p:nvSpPr>
              <p:cNvPr id="739" name="Rectangle 738">
                <a:extLst>
                  <a:ext uri="{FF2B5EF4-FFF2-40B4-BE49-F238E27FC236}">
                    <a16:creationId xmlns:a16="http://schemas.microsoft.com/office/drawing/2014/main" xmlns="" id="{2A45B4A5-AEAE-46E2-ADFF-A4E1082C070C}"/>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0" name="Straight Connector 739">
                <a:extLst>
                  <a:ext uri="{FF2B5EF4-FFF2-40B4-BE49-F238E27FC236}">
                    <a16:creationId xmlns:a16="http://schemas.microsoft.com/office/drawing/2014/main" xmlns="" id="{E9C17B95-9F92-4FEE-BC46-39925693E33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1" name="Straight Connector 740">
                <a:extLst>
                  <a:ext uri="{FF2B5EF4-FFF2-40B4-BE49-F238E27FC236}">
                    <a16:creationId xmlns:a16="http://schemas.microsoft.com/office/drawing/2014/main" xmlns="" id="{761CDB92-1117-4329-A164-9993AD52D1A3}"/>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xmlns="" id="{43AEF724-6E6D-4CEF-B839-ABC37E1C7E1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F2B78611-BCC6-4B9C-9573-E487AB82BC1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26F3C293-4890-411E-8E0A-59BC7D799AF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240DB7BD-9E9E-4CA9-9150-143263E4EC0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5" name="Group 714">
              <a:extLst>
                <a:ext uri="{FF2B5EF4-FFF2-40B4-BE49-F238E27FC236}">
                  <a16:creationId xmlns:a16="http://schemas.microsoft.com/office/drawing/2014/main" xmlns="" id="{7B3D56C6-BC00-4BFD-A706-22DBD2AC1650}"/>
                </a:ext>
              </a:extLst>
            </p:cNvPr>
            <p:cNvGrpSpPr/>
            <p:nvPr/>
          </p:nvGrpSpPr>
          <p:grpSpPr>
            <a:xfrm>
              <a:off x="1665265" y="201625"/>
              <a:ext cx="290624" cy="283537"/>
              <a:chOff x="9370828" y="2830549"/>
              <a:chExt cx="290624" cy="283537"/>
            </a:xfrm>
          </p:grpSpPr>
          <p:sp>
            <p:nvSpPr>
              <p:cNvPr id="732" name="Rectangle 731">
                <a:extLst>
                  <a:ext uri="{FF2B5EF4-FFF2-40B4-BE49-F238E27FC236}">
                    <a16:creationId xmlns:a16="http://schemas.microsoft.com/office/drawing/2014/main" xmlns="" id="{8F2E01DA-4B40-4E13-8395-B4973EE450C0}"/>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33" name="Straight Connector 732">
                <a:extLst>
                  <a:ext uri="{FF2B5EF4-FFF2-40B4-BE49-F238E27FC236}">
                    <a16:creationId xmlns:a16="http://schemas.microsoft.com/office/drawing/2014/main" xmlns="" id="{D925823B-A405-46B4-94C9-E9BD61C912B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34" name="Straight Connector 733">
                <a:extLst>
                  <a:ext uri="{FF2B5EF4-FFF2-40B4-BE49-F238E27FC236}">
                    <a16:creationId xmlns:a16="http://schemas.microsoft.com/office/drawing/2014/main" xmlns="" id="{3B444D9E-DDEB-4E99-956A-69E57EADB61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xmlns="" id="{658EBE3E-F664-408D-8FCB-59BD72DE9F5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3BCE2881-46F0-4F81-9FAB-C0A1F8F38CAC}"/>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63D067BC-5817-476D-94DC-EDD499060F7A}"/>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5BA84603-E0C0-4773-9B2E-46A862FB5C5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6" name="Group 715">
              <a:extLst>
                <a:ext uri="{FF2B5EF4-FFF2-40B4-BE49-F238E27FC236}">
                  <a16:creationId xmlns:a16="http://schemas.microsoft.com/office/drawing/2014/main" xmlns="" id="{7A76DAA9-40CF-4113-9E3F-7B1775D1F754}"/>
                </a:ext>
              </a:extLst>
            </p:cNvPr>
            <p:cNvGrpSpPr/>
            <p:nvPr/>
          </p:nvGrpSpPr>
          <p:grpSpPr>
            <a:xfrm>
              <a:off x="3175752" y="201625"/>
              <a:ext cx="290624" cy="283537"/>
              <a:chOff x="9370828" y="2830549"/>
              <a:chExt cx="290624" cy="283537"/>
            </a:xfrm>
          </p:grpSpPr>
          <p:sp>
            <p:nvSpPr>
              <p:cNvPr id="725" name="Rectangle 724">
                <a:extLst>
                  <a:ext uri="{FF2B5EF4-FFF2-40B4-BE49-F238E27FC236}">
                    <a16:creationId xmlns:a16="http://schemas.microsoft.com/office/drawing/2014/main" xmlns="" id="{46934E45-0A81-464D-81F3-72C4AF8E5C3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26" name="Straight Connector 725">
                <a:extLst>
                  <a:ext uri="{FF2B5EF4-FFF2-40B4-BE49-F238E27FC236}">
                    <a16:creationId xmlns:a16="http://schemas.microsoft.com/office/drawing/2014/main" xmlns="" id="{731DA6AD-715E-4183-9E1C-7B867CEDBF01}"/>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xmlns="" id="{98D5A798-80AB-4AE2-B7D4-8814A0E75FB4}"/>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xmlns="" id="{7BC9D7DC-A5DC-4480-BABC-41746E8DC9A2}"/>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xmlns="" id="{BC7B9FBE-32A7-4265-ADD4-F0CC90761841}"/>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xmlns="" id="{CCCEF02B-D392-403B-B501-BFAC062531A2}"/>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xmlns="" id="{2FBFB5FC-950D-4CE8-A3B3-347253DBBF26}"/>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17" name="Group 716">
              <a:extLst>
                <a:ext uri="{FF2B5EF4-FFF2-40B4-BE49-F238E27FC236}">
                  <a16:creationId xmlns:a16="http://schemas.microsoft.com/office/drawing/2014/main" xmlns="" id="{74D90742-F200-452A-B45D-5A727A4E0EB9}"/>
                </a:ext>
              </a:extLst>
            </p:cNvPr>
            <p:cNvGrpSpPr/>
            <p:nvPr/>
          </p:nvGrpSpPr>
          <p:grpSpPr>
            <a:xfrm>
              <a:off x="2364590" y="201624"/>
              <a:ext cx="290624" cy="283537"/>
              <a:chOff x="9370828" y="2830549"/>
              <a:chExt cx="290624" cy="283537"/>
            </a:xfrm>
          </p:grpSpPr>
          <p:sp>
            <p:nvSpPr>
              <p:cNvPr id="718" name="Rectangle 717">
                <a:extLst>
                  <a:ext uri="{FF2B5EF4-FFF2-40B4-BE49-F238E27FC236}">
                    <a16:creationId xmlns:a16="http://schemas.microsoft.com/office/drawing/2014/main" xmlns="" id="{20164E75-CB32-49BE-ACCE-3C20B9132676}"/>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19" name="Straight Connector 718">
                <a:extLst>
                  <a:ext uri="{FF2B5EF4-FFF2-40B4-BE49-F238E27FC236}">
                    <a16:creationId xmlns:a16="http://schemas.microsoft.com/office/drawing/2014/main" xmlns="" id="{8A1923D0-8CCF-411A-9008-8B66278AB9E9}"/>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xmlns="" id="{3F68BE2A-7F65-4055-90A0-DFDAC06595B6}"/>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xmlns="" id="{F49C521F-85EC-4CD7-B662-ABDA2A555F23}"/>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a:extLst>
                  <a:ext uri="{FF2B5EF4-FFF2-40B4-BE49-F238E27FC236}">
                    <a16:creationId xmlns:a16="http://schemas.microsoft.com/office/drawing/2014/main" xmlns="" id="{D8A4702B-97A0-4B61-9A8F-3C5DE3F05176}"/>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xmlns="" id="{CB166E38-AD85-4256-A2B7-6D788888F02B}"/>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xmlns="" id="{8526FDD0-4EFD-462A-A138-2839E0215C98}"/>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55" name="Group 754"/>
          <p:cNvGrpSpPr/>
          <p:nvPr/>
        </p:nvGrpSpPr>
        <p:grpSpPr>
          <a:xfrm>
            <a:off x="11984066" y="1350256"/>
            <a:ext cx="223300" cy="632986"/>
            <a:chOff x="2572025" y="4237892"/>
            <a:chExt cx="290624" cy="1529862"/>
          </a:xfrm>
        </p:grpSpPr>
        <p:sp>
          <p:nvSpPr>
            <p:cNvPr id="756" name="Rectangle 755"/>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7" name="Rectangle 756"/>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67" name="Group 766"/>
          <p:cNvGrpSpPr/>
          <p:nvPr/>
        </p:nvGrpSpPr>
        <p:grpSpPr>
          <a:xfrm>
            <a:off x="11962957" y="3085561"/>
            <a:ext cx="223300" cy="535500"/>
            <a:chOff x="2572025" y="4237892"/>
            <a:chExt cx="290624" cy="1529862"/>
          </a:xfrm>
        </p:grpSpPr>
        <p:sp>
          <p:nvSpPr>
            <p:cNvPr id="768" name="Rectangle 767"/>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9" name="Rectangle 768"/>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79" name="Group 778"/>
          <p:cNvGrpSpPr/>
          <p:nvPr/>
        </p:nvGrpSpPr>
        <p:grpSpPr>
          <a:xfrm>
            <a:off x="11948336" y="-382555"/>
            <a:ext cx="223300" cy="632986"/>
            <a:chOff x="2572025" y="4237892"/>
            <a:chExt cx="290624" cy="1529862"/>
          </a:xfrm>
        </p:grpSpPr>
        <p:sp>
          <p:nvSpPr>
            <p:cNvPr id="780" name="Rectangle 779"/>
            <p:cNvSpPr/>
            <p:nvPr/>
          </p:nvSpPr>
          <p:spPr>
            <a:xfrm>
              <a:off x="2572025" y="4237892"/>
              <a:ext cx="290624" cy="1337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1" name="Rectangle 780"/>
            <p:cNvSpPr/>
            <p:nvPr/>
          </p:nvSpPr>
          <p:spPr>
            <a:xfrm>
              <a:off x="2644019" y="4237892"/>
              <a:ext cx="152400" cy="15298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07"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44830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96" name="Picture 69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697" name="Picture 69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698" name="Picture 69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699" name="Picture 6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700" name="Picture 6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701" name="Picture 7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702" name="Picture 70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703" name="Picture 70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704" name="Picture 70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41" name="Picture 84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17</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6331508" y="4903320"/>
            <a:ext cx="544707" cy="585779"/>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7" name="Group 586">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88" name="Rectangle 58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9" name="Group 58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88" name="Rectangle 68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9" name="Straight Connector 68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0" name="Straight Connector 68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0" name="Group 58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81" name="Rectangle 68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2" name="Straight Connector 68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1" name="Group 59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74" name="Rectangle 67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5" name="Straight Connector 67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2" name="Group 59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93" name="Rectangle 59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4" name="Straight Connector 59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5" name="Straight Connector 59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848"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596"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0138289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96" name="Picture 69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697" name="Picture 69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698" name="Picture 69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699" name="Picture 6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700" name="Picture 6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701" name="Picture 7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702" name="Picture 70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703" name="Picture 70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704" name="Picture 70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41" name="Picture 84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18</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7" name="Group 586">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88" name="Rectangle 58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9" name="Group 58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88" name="Rectangle 68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9" name="Straight Connector 68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0" name="Straight Connector 68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0" name="Group 58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81" name="Rectangle 68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2" name="Straight Connector 68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1" name="Group 59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74" name="Rectangle 67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5" name="Straight Connector 67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2" name="Group 59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93" name="Rectangle 59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4" name="Straight Connector 59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5" name="Straight Connector 59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848"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grpSp>
        <p:nvGrpSpPr>
          <p:cNvPr id="2" name="Group 1"/>
          <p:cNvGrpSpPr/>
          <p:nvPr/>
        </p:nvGrpSpPr>
        <p:grpSpPr>
          <a:xfrm rot="16200000">
            <a:off x="4783697" y="3266694"/>
            <a:ext cx="544707" cy="3746353"/>
            <a:chOff x="4406671" y="2756788"/>
            <a:chExt cx="544707" cy="3746353"/>
          </a:xfrm>
        </p:grpSpPr>
        <p:grpSp>
          <p:nvGrpSpPr>
            <p:cNvPr id="596" name="Group 595"/>
            <p:cNvGrpSpPr/>
            <p:nvPr/>
          </p:nvGrpSpPr>
          <p:grpSpPr>
            <a:xfrm>
              <a:off x="4406671" y="5917362"/>
              <a:ext cx="544707" cy="585779"/>
              <a:chOff x="5822475" y="4763069"/>
              <a:chExt cx="547049" cy="590835"/>
            </a:xfrm>
          </p:grpSpPr>
          <p:sp>
            <p:nvSpPr>
              <p:cNvPr id="597" name="Rectangle 596"/>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8" name="Rectangle 597"/>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9" name="Rectangle 598"/>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600" name="Up Arrow 599"/>
            <p:cNvSpPr/>
            <p:nvPr/>
          </p:nvSpPr>
          <p:spPr>
            <a:xfrm>
              <a:off x="4500812" y="2756788"/>
              <a:ext cx="370252" cy="3158988"/>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p:cNvGrpSpPr/>
          <p:nvPr/>
        </p:nvGrpSpPr>
        <p:grpSpPr>
          <a:xfrm>
            <a:off x="2565330" y="4008197"/>
            <a:ext cx="544707" cy="1410915"/>
            <a:chOff x="2579016" y="3892731"/>
            <a:chExt cx="544707" cy="1528547"/>
          </a:xfrm>
        </p:grpSpPr>
        <p:grpSp>
          <p:nvGrpSpPr>
            <p:cNvPr id="601" name="Group 600"/>
            <p:cNvGrpSpPr/>
            <p:nvPr/>
          </p:nvGrpSpPr>
          <p:grpSpPr>
            <a:xfrm>
              <a:off x="2579016" y="4835499"/>
              <a:ext cx="544707" cy="585779"/>
              <a:chOff x="5822475" y="4763069"/>
              <a:chExt cx="547049" cy="590835"/>
            </a:xfrm>
          </p:grpSpPr>
          <p:sp>
            <p:nvSpPr>
              <p:cNvPr id="695" name="Rectangle 694"/>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05" name="Rectangle 704"/>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06" name="Rectangle 705"/>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07" name="Up Arrow 706"/>
            <p:cNvSpPr/>
            <p:nvPr/>
          </p:nvSpPr>
          <p:spPr>
            <a:xfrm>
              <a:off x="2673157" y="3892731"/>
              <a:ext cx="370252" cy="941182"/>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 name="Group 6"/>
          <p:cNvGrpSpPr/>
          <p:nvPr/>
        </p:nvGrpSpPr>
        <p:grpSpPr>
          <a:xfrm>
            <a:off x="2581310" y="2795641"/>
            <a:ext cx="544707" cy="1332043"/>
            <a:chOff x="2608436" y="2671337"/>
            <a:chExt cx="544707" cy="1332043"/>
          </a:xfrm>
        </p:grpSpPr>
        <p:grpSp>
          <p:nvGrpSpPr>
            <p:cNvPr id="708" name="Group 707"/>
            <p:cNvGrpSpPr/>
            <p:nvPr/>
          </p:nvGrpSpPr>
          <p:grpSpPr>
            <a:xfrm>
              <a:off x="2608436" y="3417601"/>
              <a:ext cx="544707" cy="585779"/>
              <a:chOff x="5822475" y="4763069"/>
              <a:chExt cx="547049" cy="590835"/>
            </a:xfrm>
          </p:grpSpPr>
          <p:sp>
            <p:nvSpPr>
              <p:cNvPr id="709" name="Rectangle 708"/>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0" name="Rectangle 709"/>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1" name="Rectangle 710"/>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12" name="Up Arrow 711"/>
            <p:cNvSpPr/>
            <p:nvPr/>
          </p:nvSpPr>
          <p:spPr>
            <a:xfrm>
              <a:off x="2702577" y="2671337"/>
              <a:ext cx="370252" cy="744678"/>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13" name="Group 712"/>
          <p:cNvGrpSpPr/>
          <p:nvPr/>
        </p:nvGrpSpPr>
        <p:grpSpPr>
          <a:xfrm>
            <a:off x="2581874" y="1599894"/>
            <a:ext cx="544707" cy="1329701"/>
            <a:chOff x="2608436" y="2673679"/>
            <a:chExt cx="544707" cy="1329701"/>
          </a:xfrm>
        </p:grpSpPr>
        <p:grpSp>
          <p:nvGrpSpPr>
            <p:cNvPr id="714" name="Group 713"/>
            <p:cNvGrpSpPr/>
            <p:nvPr/>
          </p:nvGrpSpPr>
          <p:grpSpPr>
            <a:xfrm>
              <a:off x="2608436" y="3417601"/>
              <a:ext cx="544707" cy="585779"/>
              <a:chOff x="5822475" y="4763069"/>
              <a:chExt cx="547049" cy="590835"/>
            </a:xfrm>
          </p:grpSpPr>
          <p:sp>
            <p:nvSpPr>
              <p:cNvPr id="716" name="Rectangle 715"/>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7" name="Rectangle 716"/>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8" name="Rectangle 717"/>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15" name="Up Arrow 714"/>
            <p:cNvSpPr/>
            <p:nvPr/>
          </p:nvSpPr>
          <p:spPr>
            <a:xfrm>
              <a:off x="2702577" y="2673679"/>
              <a:ext cx="370252" cy="742335"/>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19" name="Group 718"/>
          <p:cNvGrpSpPr/>
          <p:nvPr/>
        </p:nvGrpSpPr>
        <p:grpSpPr>
          <a:xfrm rot="5400000">
            <a:off x="4126081" y="-608584"/>
            <a:ext cx="544707" cy="3886853"/>
            <a:chOff x="4406671" y="2616288"/>
            <a:chExt cx="544707" cy="3886853"/>
          </a:xfrm>
        </p:grpSpPr>
        <p:grpSp>
          <p:nvGrpSpPr>
            <p:cNvPr id="720" name="Group 719"/>
            <p:cNvGrpSpPr/>
            <p:nvPr/>
          </p:nvGrpSpPr>
          <p:grpSpPr>
            <a:xfrm>
              <a:off x="4406671" y="5917362"/>
              <a:ext cx="544707" cy="585779"/>
              <a:chOff x="5822475" y="4763069"/>
              <a:chExt cx="547049" cy="590835"/>
            </a:xfrm>
          </p:grpSpPr>
          <p:sp>
            <p:nvSpPr>
              <p:cNvPr id="722" name="Rectangle 721"/>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3" name="Rectangle 722"/>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4" name="Rectangle 723"/>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21" name="Up Arrow 720"/>
            <p:cNvSpPr/>
            <p:nvPr/>
          </p:nvSpPr>
          <p:spPr>
            <a:xfrm>
              <a:off x="4500812" y="2616288"/>
              <a:ext cx="370252" cy="3299489"/>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31" name="Group 730"/>
          <p:cNvGrpSpPr/>
          <p:nvPr/>
        </p:nvGrpSpPr>
        <p:grpSpPr>
          <a:xfrm rot="5400000">
            <a:off x="9527116" y="1022796"/>
            <a:ext cx="544707" cy="585779"/>
            <a:chOff x="5822475" y="4763069"/>
            <a:chExt cx="547049" cy="590835"/>
          </a:xfrm>
        </p:grpSpPr>
        <p:sp>
          <p:nvSpPr>
            <p:cNvPr id="732" name="Rectangle 731"/>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3" name="Rectangle 732"/>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4" name="Rectangle 733"/>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8" name="Group 7"/>
          <p:cNvGrpSpPr/>
          <p:nvPr/>
        </p:nvGrpSpPr>
        <p:grpSpPr>
          <a:xfrm>
            <a:off x="6283545" y="1055633"/>
            <a:ext cx="3327759" cy="544707"/>
            <a:chOff x="6283545" y="1055633"/>
            <a:chExt cx="3327759" cy="544707"/>
          </a:xfrm>
        </p:grpSpPr>
        <p:sp>
          <p:nvSpPr>
            <p:cNvPr id="735" name="Up Arrow 734"/>
            <p:cNvSpPr/>
            <p:nvPr/>
          </p:nvSpPr>
          <p:spPr>
            <a:xfrm rot="5400000">
              <a:off x="8051636" y="-40047"/>
              <a:ext cx="370252" cy="2749085"/>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6" name="Group 735"/>
            <p:cNvGrpSpPr/>
            <p:nvPr/>
          </p:nvGrpSpPr>
          <p:grpSpPr>
            <a:xfrm rot="5400000">
              <a:off x="6304081" y="1035097"/>
              <a:ext cx="544707" cy="585779"/>
              <a:chOff x="5822475" y="4763069"/>
              <a:chExt cx="547049" cy="590835"/>
            </a:xfrm>
          </p:grpSpPr>
          <p:sp>
            <p:nvSpPr>
              <p:cNvPr id="737" name="Rectangle 736"/>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8" name="Rectangle 737"/>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47" name="Rectangle 846"/>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sp>
        <p:nvSpPr>
          <p:cNvPr id="725" name="Multiply 724"/>
          <p:cNvSpPr/>
          <p:nvPr/>
        </p:nvSpPr>
        <p:spPr>
          <a:xfrm>
            <a:off x="1821461" y="-805521"/>
            <a:ext cx="9567318" cy="7601803"/>
          </a:xfrm>
          <a:prstGeom prst="mathMultiply">
            <a:avLst>
              <a:gd name="adj1" fmla="val 9482"/>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6"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8016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96" name="Picture 69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697" name="Picture 69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698" name="Picture 69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699" name="Picture 6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700" name="Picture 6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701" name="Picture 7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702" name="Picture 70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703" name="Picture 70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704" name="Picture 70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41" name="Picture 84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19</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6331508" y="4903320"/>
            <a:ext cx="544707" cy="585779"/>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7" name="Group 586">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88" name="Rectangle 58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9" name="Group 58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88" name="Rectangle 68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9" name="Straight Connector 68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0" name="Straight Connector 68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0" name="Group 58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81" name="Rectangle 68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2" name="Straight Connector 68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1" name="Group 59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74" name="Rectangle 67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5" name="Straight Connector 67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2" name="Group 59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93" name="Rectangle 59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4" name="Straight Connector 59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5" name="Straight Connector 59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848"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2" name="Rectangle 1"/>
          <p:cNvSpPr/>
          <p:nvPr/>
        </p:nvSpPr>
        <p:spPr>
          <a:xfrm>
            <a:off x="6988481" y="4249954"/>
            <a:ext cx="803388" cy="459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(0,1)</a:t>
            </a:r>
          </a:p>
        </p:txBody>
      </p:sp>
      <p:sp>
        <p:nvSpPr>
          <p:cNvPr id="596" name="Rectangle 595"/>
          <p:cNvSpPr/>
          <p:nvPr/>
        </p:nvSpPr>
        <p:spPr>
          <a:xfrm>
            <a:off x="10777757" y="536506"/>
            <a:ext cx="803388" cy="459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(1,4)</a:t>
            </a:r>
          </a:p>
        </p:txBody>
      </p:sp>
      <p:cxnSp>
        <p:nvCxnSpPr>
          <p:cNvPr id="7" name="Straight Arrow Connector 6"/>
          <p:cNvCxnSpPr/>
          <p:nvPr/>
        </p:nvCxnSpPr>
        <p:spPr>
          <a:xfrm flipH="1">
            <a:off x="6626888" y="4691187"/>
            <a:ext cx="357326" cy="4514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9" name="Straight Arrow Connector 598"/>
          <p:cNvCxnSpPr/>
          <p:nvPr/>
        </p:nvCxnSpPr>
        <p:spPr>
          <a:xfrm flipH="1">
            <a:off x="10419478" y="961253"/>
            <a:ext cx="364984" cy="3472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0"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53664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6" descr="A person wearing a suit and tie smiling at the camera&#10;&#10;Description automatically generated">
            <a:extLst>
              <a:ext uri="{FF2B5EF4-FFF2-40B4-BE49-F238E27FC236}">
                <a16:creationId xmlns:a16="http://schemas.microsoft.com/office/drawing/2014/main" xmlns="" id="{C4A9A178-B8C0-4B80-86DC-9DFCCC493D03}"/>
              </a:ext>
            </a:extLst>
          </p:cNvPr>
          <p:cNvPicPr>
            <a:picLocks noGrp="1" noChangeAspect="1"/>
          </p:cNvPicPr>
          <p:nvPr>
            <p:ph type="pic" sz="quarter" idx="20"/>
          </p:nvPr>
        </p:nvPicPr>
        <p:blipFill rotWithShape="1">
          <a:blip r:embed="rId3"/>
          <a:srcRect l="-3194" t="502" r="-942" b="3084"/>
          <a:stretch/>
        </p:blipFill>
        <p:spPr>
          <a:xfrm>
            <a:off x="6630070" y="1599933"/>
            <a:ext cx="1920852" cy="2663061"/>
          </a:xfrm>
          <a:prstGeom prst="ellipse">
            <a:avLst/>
          </a:prstGeom>
        </p:spPr>
      </p:pic>
      <p:sp>
        <p:nvSpPr>
          <p:cNvPr id="11" name="Rounded Rectangle 10"/>
          <p:cNvSpPr/>
          <p:nvPr/>
        </p:nvSpPr>
        <p:spPr>
          <a:xfrm>
            <a:off x="1152970" y="4370018"/>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Rounded Corners 17">
            <a:extLst>
              <a:ext uri="{FF2B5EF4-FFF2-40B4-BE49-F238E27FC236}">
                <a16:creationId xmlns:a16="http://schemas.microsoft.com/office/drawing/2014/main" xmlns="" id="{D1F114D0-5AE6-4123-BFEC-9D49D8BC32B3}"/>
              </a:ext>
            </a:extLst>
          </p:cNvPr>
          <p:cNvSpPr/>
          <p:nvPr/>
        </p:nvSpPr>
        <p:spPr>
          <a:xfrm>
            <a:off x="3766186" y="4285706"/>
            <a:ext cx="2297917" cy="1011083"/>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Rounded Corners 18">
            <a:extLst>
              <a:ext uri="{FF2B5EF4-FFF2-40B4-BE49-F238E27FC236}">
                <a16:creationId xmlns:a16="http://schemas.microsoft.com/office/drawing/2014/main" xmlns="" id="{BF86E7CD-762E-4279-BCA0-F1C1BB7076D5}"/>
              </a:ext>
            </a:extLst>
          </p:cNvPr>
          <p:cNvSpPr/>
          <p:nvPr/>
        </p:nvSpPr>
        <p:spPr>
          <a:xfrm>
            <a:off x="9040301" y="4249454"/>
            <a:ext cx="2076771" cy="121144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xmlns="" id="{1CA93111-6EC7-4E13-B127-6C1F265E9FAB}"/>
              </a:ext>
            </a:extLst>
          </p:cNvPr>
          <p:cNvSpPr/>
          <p:nvPr/>
        </p:nvSpPr>
        <p:spPr>
          <a:xfrm>
            <a:off x="6511377" y="4360906"/>
            <a:ext cx="2076771" cy="1038236"/>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xmlns="" id="{6682872F-E779-40DF-A9FE-931E68EF64AE}"/>
              </a:ext>
            </a:extLst>
          </p:cNvPr>
          <p:cNvSpPr>
            <a:spLocks noGrp="1"/>
          </p:cNvSpPr>
          <p:nvPr>
            <p:ph type="title"/>
          </p:nvPr>
        </p:nvSpPr>
        <p:spPr/>
        <p:txBody>
          <a:bodyPr/>
          <a:lstStyle/>
          <a:p>
            <a:pPr algn="ctr"/>
            <a:r>
              <a:rPr lang="en-US">
                <a:cs typeface="Arial"/>
              </a:rPr>
              <a:t>ME Senior Design Team 506</a:t>
            </a:r>
            <a:endParaRPr lang="en-US"/>
          </a:p>
        </p:txBody>
      </p:sp>
      <p:sp>
        <p:nvSpPr>
          <p:cNvPr id="3" name="Slide Number Placeholder 2">
            <a:extLst>
              <a:ext uri="{FF2B5EF4-FFF2-40B4-BE49-F238E27FC236}">
                <a16:creationId xmlns:a16="http://schemas.microsoft.com/office/drawing/2014/main" xmlns="" id="{F464FF95-0F95-42E8-81B2-06B2D750C853}"/>
              </a:ext>
            </a:extLst>
          </p:cNvPr>
          <p:cNvSpPr>
            <a:spLocks noGrp="1"/>
          </p:cNvSpPr>
          <p:nvPr>
            <p:ph type="sldNum" sz="quarter" idx="11"/>
          </p:nvPr>
        </p:nvSpPr>
        <p:spPr/>
        <p:txBody>
          <a:bodyPr/>
          <a:lstStyle/>
          <a:p>
            <a:fld id="{6F1FABC0-072B-4F22-8F9B-95A9D10B0206}" type="slidenum">
              <a:rPr lang="en-US" smtClean="0"/>
              <a:pPr/>
              <a:t>2</a:t>
            </a:fld>
            <a:endParaRPr lang="en-US"/>
          </a:p>
        </p:txBody>
      </p:sp>
      <p:pic>
        <p:nvPicPr>
          <p:cNvPr id="13" name="Picture 13" descr="A person wearing a suit and tie smiling at the camera&#10;&#10;Description automatically generated">
            <a:extLst>
              <a:ext uri="{FF2B5EF4-FFF2-40B4-BE49-F238E27FC236}">
                <a16:creationId xmlns:a16="http://schemas.microsoft.com/office/drawing/2014/main" xmlns="" id="{F27C222B-0439-4A4F-9A8E-17D2FD0C7D7C}"/>
              </a:ext>
            </a:extLst>
          </p:cNvPr>
          <p:cNvPicPr>
            <a:picLocks noGrp="1" noChangeAspect="1"/>
          </p:cNvPicPr>
          <p:nvPr>
            <p:ph type="pic" sz="quarter" idx="12"/>
          </p:nvPr>
        </p:nvPicPr>
        <p:blipFill rotWithShape="1">
          <a:blip r:embed="rId4"/>
          <a:srcRect l="2816" t="551" r="3887" b="6742"/>
          <a:stretch/>
        </p:blipFill>
        <p:spPr>
          <a:xfrm>
            <a:off x="1339035" y="1591398"/>
            <a:ext cx="1828800" cy="2689356"/>
          </a:xfrm>
          <a:prstGeom prst="ellipse">
            <a:avLst/>
          </a:prstGeom>
        </p:spPr>
      </p:pic>
      <p:sp>
        <p:nvSpPr>
          <p:cNvPr id="24" name="Text Placeholder 23">
            <a:extLst>
              <a:ext uri="{FF2B5EF4-FFF2-40B4-BE49-F238E27FC236}">
                <a16:creationId xmlns:a16="http://schemas.microsoft.com/office/drawing/2014/main" xmlns="" id="{E39B7157-DCD8-4A3B-AA55-A93A8F087CDC}"/>
              </a:ext>
            </a:extLst>
          </p:cNvPr>
          <p:cNvSpPr>
            <a:spLocks noGrp="1"/>
          </p:cNvSpPr>
          <p:nvPr>
            <p:ph type="body" sz="quarter" idx="15"/>
          </p:nvPr>
        </p:nvSpPr>
        <p:spPr>
          <a:xfrm>
            <a:off x="6570066" y="4422059"/>
            <a:ext cx="2022877" cy="904350"/>
          </a:xfrm>
        </p:spPr>
        <p:txBody>
          <a:bodyPr vert="horz" wrap="square" lIns="91440" tIns="45720" rIns="91440" bIns="45720" rtlCol="0" anchor="t">
            <a:spAutoFit/>
          </a:bodyPr>
          <a:lstStyle/>
          <a:p>
            <a:pPr algn="ctr"/>
            <a:r>
              <a:rPr lang="en-US" b="1"/>
              <a:t>PETER WATSON</a:t>
            </a:r>
          </a:p>
          <a:p>
            <a:pPr algn="ctr">
              <a:spcBef>
                <a:spcPts val="450"/>
              </a:spcBef>
            </a:pPr>
            <a:r>
              <a:rPr lang="en-US" i="1">
                <a:cs typeface="Arial"/>
              </a:rPr>
              <a:t>Materials Engineer</a:t>
            </a:r>
            <a:endParaRPr lang="en-US">
              <a:cs typeface="Arial"/>
            </a:endParaRPr>
          </a:p>
        </p:txBody>
      </p:sp>
      <p:sp>
        <p:nvSpPr>
          <p:cNvPr id="26" name="Text Placeholder 25">
            <a:extLst>
              <a:ext uri="{FF2B5EF4-FFF2-40B4-BE49-F238E27FC236}">
                <a16:creationId xmlns:a16="http://schemas.microsoft.com/office/drawing/2014/main" xmlns="" id="{4111683C-7F19-46BD-884B-74D412ED6B85}"/>
              </a:ext>
            </a:extLst>
          </p:cNvPr>
          <p:cNvSpPr>
            <a:spLocks noGrp="1"/>
          </p:cNvSpPr>
          <p:nvPr>
            <p:ph type="body" sz="quarter" idx="17"/>
          </p:nvPr>
        </p:nvSpPr>
        <p:spPr>
          <a:xfrm>
            <a:off x="3909175" y="4310759"/>
            <a:ext cx="2125164" cy="917174"/>
          </a:xfrm>
        </p:spPr>
        <p:txBody>
          <a:bodyPr vert="horz" wrap="square" lIns="91440" tIns="45720" rIns="91440" bIns="45720" rtlCol="0" anchor="t">
            <a:spAutoFit/>
          </a:bodyPr>
          <a:lstStyle/>
          <a:p>
            <a:pPr algn="ctr"/>
            <a:r>
              <a:rPr lang="en-US" b="1"/>
              <a:t>DIANDRA REYES</a:t>
            </a:r>
          </a:p>
          <a:p>
            <a:pPr algn="ctr">
              <a:spcBef>
                <a:spcPts val="600"/>
              </a:spcBef>
            </a:pPr>
            <a:r>
              <a:rPr lang="en-US" i="1">
                <a:cs typeface="Arial"/>
              </a:rPr>
              <a:t>Mechatronics Engineer</a:t>
            </a:r>
          </a:p>
        </p:txBody>
      </p:sp>
      <p:sp>
        <p:nvSpPr>
          <p:cNvPr id="30" name="Text Placeholder 29">
            <a:extLst>
              <a:ext uri="{FF2B5EF4-FFF2-40B4-BE49-F238E27FC236}">
                <a16:creationId xmlns:a16="http://schemas.microsoft.com/office/drawing/2014/main" xmlns="" id="{C737A813-6BF1-4EE4-9A49-3F456D5D4C35}"/>
              </a:ext>
            </a:extLst>
          </p:cNvPr>
          <p:cNvSpPr>
            <a:spLocks noGrp="1"/>
          </p:cNvSpPr>
          <p:nvPr>
            <p:ph type="body" sz="quarter" idx="21"/>
          </p:nvPr>
        </p:nvSpPr>
        <p:spPr>
          <a:xfrm>
            <a:off x="9181569" y="4265783"/>
            <a:ext cx="1866561" cy="1166473"/>
          </a:xfrm>
        </p:spPr>
        <p:txBody>
          <a:bodyPr vert="horz" wrap="square" lIns="91440" tIns="45720" rIns="91440" bIns="45720" rtlCol="0" anchor="t">
            <a:spAutoFit/>
          </a:bodyPr>
          <a:lstStyle/>
          <a:p>
            <a:pPr algn="ctr"/>
            <a:r>
              <a:rPr lang="en-US" b="1"/>
              <a:t>ALEXANDER WOZNY</a:t>
            </a:r>
            <a:endParaRPr lang="en-US" b="1">
              <a:cs typeface="Arial"/>
            </a:endParaRPr>
          </a:p>
          <a:p>
            <a:pPr algn="ctr">
              <a:spcBef>
                <a:spcPts val="600"/>
              </a:spcBef>
            </a:pPr>
            <a:r>
              <a:rPr lang="en-US" i="1">
                <a:cs typeface="Arial"/>
              </a:rPr>
              <a:t>Systems Engineer</a:t>
            </a:r>
            <a:endParaRPr lang="en-US">
              <a:cs typeface="Arial"/>
            </a:endParaRPr>
          </a:p>
        </p:txBody>
      </p:sp>
      <p:sp>
        <p:nvSpPr>
          <p:cNvPr id="8" name="TextBox 7">
            <a:extLst>
              <a:ext uri="{FF2B5EF4-FFF2-40B4-BE49-F238E27FC236}">
                <a16:creationId xmlns:a16="http://schemas.microsoft.com/office/drawing/2014/main" xmlns="" id="{BA72C3D0-DC37-47B8-8E1F-E25A7636E738}"/>
              </a:ext>
            </a:extLst>
          </p:cNvPr>
          <p:cNvSpPr txBox="1"/>
          <p:nvPr/>
        </p:nvSpPr>
        <p:spPr>
          <a:xfrm>
            <a:off x="8396182" y="138530"/>
            <a:ext cx="41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0" name="Text Placeholder 9"/>
          <p:cNvSpPr>
            <a:spLocks noGrp="1"/>
          </p:cNvSpPr>
          <p:nvPr>
            <p:ph type="body" sz="quarter" idx="13"/>
          </p:nvPr>
        </p:nvSpPr>
        <p:spPr>
          <a:xfrm>
            <a:off x="1178779" y="4442818"/>
            <a:ext cx="2137837" cy="840230"/>
          </a:xfrm>
        </p:spPr>
        <p:txBody>
          <a:bodyPr/>
          <a:lstStyle/>
          <a:p>
            <a:pPr algn="ctr"/>
            <a:r>
              <a:rPr lang="en-US" b="1"/>
              <a:t>TAYLOR HARVEY</a:t>
            </a:r>
          </a:p>
          <a:p>
            <a:pPr algn="ctr"/>
            <a:r>
              <a:rPr lang="en-US" i="1"/>
              <a:t>Mechanical Design Engineer</a:t>
            </a:r>
          </a:p>
        </p:txBody>
      </p:sp>
      <p:sp>
        <p:nvSpPr>
          <p:cNvPr id="6" name="Freeform 38">
            <a:extLst>
              <a:ext uri="{FF2B5EF4-FFF2-40B4-BE49-F238E27FC236}">
                <a16:creationId xmlns:a16="http://schemas.microsoft.com/office/drawing/2014/main" xmlns="" id="{9AAF85A0-5D71-42B9-A504-80F39E834CB5}"/>
              </a:ext>
            </a:extLst>
          </p:cNvPr>
          <p:cNvSpPr/>
          <p:nvPr/>
        </p:nvSpPr>
        <p:spPr>
          <a:xfrm flipH="1">
            <a:off x="6629424" y="1552724"/>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nvGrpSpPr>
          <p:cNvPr id="14" name="Group 13"/>
          <p:cNvGrpSpPr/>
          <p:nvPr/>
        </p:nvGrpSpPr>
        <p:grpSpPr>
          <a:xfrm>
            <a:off x="9154145" y="1474724"/>
            <a:ext cx="1921408" cy="2721732"/>
            <a:chOff x="9999779" y="2035076"/>
            <a:chExt cx="1921408" cy="2721732"/>
          </a:xfrm>
        </p:grpSpPr>
        <p:pic>
          <p:nvPicPr>
            <p:cNvPr id="33" name="Picture 5" descr="A person wearing a suit and tie smiling at the camera&#10;&#10;Description automatically generated">
              <a:extLst>
                <a:ext uri="{FF2B5EF4-FFF2-40B4-BE49-F238E27FC236}">
                  <a16:creationId xmlns:a16="http://schemas.microsoft.com/office/drawing/2014/main" xmlns="" id="{9882BC5E-D29F-4E19-9B56-E48930E5447B}"/>
                </a:ext>
              </a:extLst>
            </p:cNvPr>
            <p:cNvPicPr>
              <a:picLocks noChangeAspect="1"/>
            </p:cNvPicPr>
            <p:nvPr/>
          </p:nvPicPr>
          <p:blipFill rotWithShape="1">
            <a:blip r:embed="rId5"/>
            <a:srcRect l="5594" t="1085" r="9631" b="11695"/>
            <a:stretch/>
          </p:blipFill>
          <p:spPr>
            <a:xfrm flipH="1">
              <a:off x="10067346" y="2096655"/>
              <a:ext cx="1792145" cy="2615177"/>
            </a:xfrm>
            <a:prstGeom prst="ellipse">
              <a:avLst/>
            </a:prstGeom>
          </p:spPr>
        </p:pic>
        <p:sp>
          <p:nvSpPr>
            <p:cNvPr id="29" name="Freeform 38">
              <a:extLst>
                <a:ext uri="{FF2B5EF4-FFF2-40B4-BE49-F238E27FC236}">
                  <a16:creationId xmlns:a16="http://schemas.microsoft.com/office/drawing/2014/main" xmlns="" id="{9AAF85A0-5D71-42B9-A504-80F39E834CB5}"/>
                </a:ext>
              </a:extLst>
            </p:cNvPr>
            <p:cNvSpPr/>
            <p:nvPr/>
          </p:nvSpPr>
          <p:spPr>
            <a:xfrm flipH="1">
              <a:off x="9999779" y="2035076"/>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6">
                    <a:lumMod val="60000"/>
                    <a:lumOff val="40000"/>
                  </a:schemeClr>
                </a:solidFill>
                <a:cs typeface="Arial"/>
              </a:endParaRPr>
            </a:p>
          </p:txBody>
        </p:sp>
      </p:grpSp>
      <p:grpSp>
        <p:nvGrpSpPr>
          <p:cNvPr id="15" name="Group 4"/>
          <p:cNvGrpSpPr/>
          <p:nvPr/>
        </p:nvGrpSpPr>
        <p:grpSpPr>
          <a:xfrm flipH="1">
            <a:off x="3960544" y="1497833"/>
            <a:ext cx="1921408" cy="2721732"/>
            <a:chOff x="5307716" y="1992869"/>
            <a:chExt cx="1921408" cy="2721732"/>
          </a:xfrm>
        </p:grpSpPr>
        <p:pic>
          <p:nvPicPr>
            <p:cNvPr id="36" name="Picture Placeholder 33" descr="A person smiling for the camera&#10;&#10;Description automatically generated">
              <a:extLst>
                <a:ext uri="{FF2B5EF4-FFF2-40B4-BE49-F238E27FC236}">
                  <a16:creationId xmlns:a16="http://schemas.microsoft.com/office/drawing/2014/main" xmlns="" id="{C8F89B39-A5DF-481D-BD7B-7BC8D42D8BD5}"/>
                </a:ext>
              </a:extLst>
            </p:cNvPr>
            <p:cNvPicPr>
              <a:picLocks noChangeAspect="1"/>
            </p:cNvPicPr>
            <p:nvPr/>
          </p:nvPicPr>
          <p:blipFill rotWithShape="1">
            <a:blip r:embed="rId6">
              <a:extLst>
                <a:ext uri="{28A0092B-C50C-407E-A947-70E740481C1C}">
                  <a14:useLocalDpi xmlns:a14="http://schemas.microsoft.com/office/drawing/2010/main" val="0"/>
                </a:ext>
              </a:extLst>
            </a:blip>
            <a:srcRect l="15746" t="4780" r="23562" b="28512"/>
            <a:stretch/>
          </p:blipFill>
          <p:spPr>
            <a:xfrm>
              <a:off x="5344325" y="2035076"/>
              <a:ext cx="1805775" cy="2630661"/>
            </a:xfrm>
            <a:prstGeom prst="ellipse">
              <a:avLst/>
            </a:prstGeom>
          </p:spPr>
        </p:pic>
        <p:sp>
          <p:nvSpPr>
            <p:cNvPr id="31" name="Freeform 38">
              <a:extLst>
                <a:ext uri="{FF2B5EF4-FFF2-40B4-BE49-F238E27FC236}">
                  <a16:creationId xmlns:a16="http://schemas.microsoft.com/office/drawing/2014/main" xmlns="" id="{9AAF85A0-5D71-42B9-A504-80F39E834CB5}"/>
                </a:ext>
              </a:extLst>
            </p:cNvPr>
            <p:cNvSpPr/>
            <p:nvPr/>
          </p:nvSpPr>
          <p:spPr>
            <a:xfrm flipH="1">
              <a:off x="5307716" y="1992869"/>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sp>
        <p:nvSpPr>
          <p:cNvPr id="34" name="Freeform 38">
            <a:extLst>
              <a:ext uri="{FF2B5EF4-FFF2-40B4-BE49-F238E27FC236}">
                <a16:creationId xmlns:a16="http://schemas.microsoft.com/office/drawing/2014/main" xmlns="" id="{9AAF85A0-5D71-42B9-A504-80F39E834CB5}"/>
              </a:ext>
            </a:extLst>
          </p:cNvPr>
          <p:cNvSpPr/>
          <p:nvPr/>
        </p:nvSpPr>
        <p:spPr>
          <a:xfrm flipH="1">
            <a:off x="1295074" y="1559022"/>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sp>
        <p:nvSpPr>
          <p:cNvPr id="2" name="Footer Placeholder 1">
            <a:extLst>
              <a:ext uri="{FF2B5EF4-FFF2-40B4-BE49-F238E27FC236}">
                <a16:creationId xmlns:a16="http://schemas.microsoft.com/office/drawing/2014/main" xmlns="" id="{B7C6382F-5198-44D8-9A96-862200858DFC}"/>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Diandra Reyes</a:t>
            </a:r>
            <a:endParaRPr lang="en-US" sz="1400">
              <a:cs typeface="Arial"/>
            </a:endParaRPr>
          </a:p>
          <a:p>
            <a:pPr algn="r"/>
            <a:endParaRPr lang="en-US"/>
          </a:p>
        </p:txBody>
      </p:sp>
    </p:spTree>
    <p:extLst>
      <p:ext uri="{BB962C8B-B14F-4D97-AF65-F5344CB8AC3E}">
        <p14:creationId xmlns:p14="http://schemas.microsoft.com/office/powerpoint/2010/main" val="4023337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96" name="Picture 69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697" name="Picture 69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698" name="Picture 69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699" name="Picture 69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700" name="Picture 69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701" name="Picture 70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702" name="Picture 70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703" name="Picture 70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704" name="Picture 70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41" name="Picture 84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20</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6331508" y="4903320"/>
            <a:ext cx="544707" cy="585779"/>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6" name="Donut 595"/>
          <p:cNvSpPr/>
          <p:nvPr/>
        </p:nvSpPr>
        <p:spPr>
          <a:xfrm>
            <a:off x="6349667" y="3571918"/>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97" name="Up Arrow 596"/>
          <p:cNvSpPr/>
          <p:nvPr/>
        </p:nvSpPr>
        <p:spPr>
          <a:xfrm>
            <a:off x="6425649" y="4019635"/>
            <a:ext cx="370252" cy="882099"/>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8" name="Up Arrow 1183">
            <a:extLst>
              <a:ext uri="{FF2B5EF4-FFF2-40B4-BE49-F238E27FC236}">
                <a16:creationId xmlns:a16="http://schemas.microsoft.com/office/drawing/2014/main" xmlns="" id="{35CB3484-280D-426A-B5EA-73B328481783}"/>
              </a:ext>
            </a:extLst>
          </p:cNvPr>
          <p:cNvSpPr/>
          <p:nvPr/>
        </p:nvSpPr>
        <p:spPr>
          <a:xfrm rot="5400000">
            <a:off x="8261695" y="3470996"/>
            <a:ext cx="345672" cy="3327872"/>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0" name="Donut 1180">
            <a:extLst>
              <a:ext uri="{FF2B5EF4-FFF2-40B4-BE49-F238E27FC236}">
                <a16:creationId xmlns:a16="http://schemas.microsoft.com/office/drawing/2014/main" xmlns="" id="{009DDA60-A50A-495B-8EA8-28E3C75D2990}"/>
              </a:ext>
            </a:extLst>
          </p:cNvPr>
          <p:cNvSpPr/>
          <p:nvPr/>
        </p:nvSpPr>
        <p:spPr>
          <a:xfrm>
            <a:off x="2576538" y="4911563"/>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99" name="Up Arrow 1183">
            <a:extLst>
              <a:ext uri="{FF2B5EF4-FFF2-40B4-BE49-F238E27FC236}">
                <a16:creationId xmlns:a16="http://schemas.microsoft.com/office/drawing/2014/main" xmlns="" id="{E1E1E67C-BCDB-4D41-9D41-2AAE7DA3FF0A}"/>
              </a:ext>
            </a:extLst>
          </p:cNvPr>
          <p:cNvSpPr/>
          <p:nvPr/>
        </p:nvSpPr>
        <p:spPr>
          <a:xfrm rot="-5400000">
            <a:off x="4582098" y="3455636"/>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1" name="Donut 1180">
            <a:extLst>
              <a:ext uri="{FF2B5EF4-FFF2-40B4-BE49-F238E27FC236}">
                <a16:creationId xmlns:a16="http://schemas.microsoft.com/office/drawing/2014/main" xmlns="" id="{5E5F77F3-5DC4-4872-8E04-96518631D40A}"/>
              </a:ext>
            </a:extLst>
          </p:cNvPr>
          <p:cNvSpPr/>
          <p:nvPr/>
        </p:nvSpPr>
        <p:spPr>
          <a:xfrm>
            <a:off x="10122796" y="4874691"/>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587" name="Group 586">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88" name="Rectangle 58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9" name="Group 58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88" name="Rectangle 68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9" name="Straight Connector 68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0" name="Straight Connector 68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0" name="Group 58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81" name="Rectangle 68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2" name="Straight Connector 68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1" name="Group 59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74" name="Rectangle 67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5" name="Straight Connector 67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92" name="Group 59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93" name="Rectangle 59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94" name="Straight Connector 59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95" name="Straight Connector 59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695"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705"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637704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71" name="Picture 67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672" name="Picture 67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673" name="Picture 67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705" name="Picture 70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706" name="Picture 70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707" name="Picture 70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708" name="Picture 70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709" name="Picture 70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710" name="Picture 70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711" name="Picture 71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712" name="Picture 71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713" name="Picture 71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714" name="Picture 71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715" name="Picture 71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716" name="Picture 71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21</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6331508" y="4903320"/>
            <a:ext cx="544707" cy="585779"/>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6" name="Donut 595"/>
          <p:cNvSpPr/>
          <p:nvPr/>
        </p:nvSpPr>
        <p:spPr>
          <a:xfrm>
            <a:off x="6349667" y="3571918"/>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7" name="Up Arrow 596"/>
          <p:cNvSpPr/>
          <p:nvPr/>
        </p:nvSpPr>
        <p:spPr>
          <a:xfrm>
            <a:off x="6425649" y="4019635"/>
            <a:ext cx="370252" cy="882099"/>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8" name="Up Arrow 1183">
            <a:extLst>
              <a:ext uri="{FF2B5EF4-FFF2-40B4-BE49-F238E27FC236}">
                <a16:creationId xmlns:a16="http://schemas.microsoft.com/office/drawing/2014/main" xmlns="" id="{35CB3484-280D-426A-B5EA-73B328481783}"/>
              </a:ext>
            </a:extLst>
          </p:cNvPr>
          <p:cNvSpPr/>
          <p:nvPr/>
        </p:nvSpPr>
        <p:spPr>
          <a:xfrm rot="5400000">
            <a:off x="8261695" y="3470996"/>
            <a:ext cx="345672" cy="3327872"/>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9" name="Up Arrow 1183">
            <a:extLst>
              <a:ext uri="{FF2B5EF4-FFF2-40B4-BE49-F238E27FC236}">
                <a16:creationId xmlns:a16="http://schemas.microsoft.com/office/drawing/2014/main" xmlns="" id="{E1E1E67C-BCDB-4D41-9D41-2AAE7DA3FF0A}"/>
              </a:ext>
            </a:extLst>
          </p:cNvPr>
          <p:cNvSpPr/>
          <p:nvPr/>
        </p:nvSpPr>
        <p:spPr>
          <a:xfrm rot="-5400000">
            <a:off x="4582098" y="3441988"/>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00" name="Donut 1180">
            <a:extLst>
              <a:ext uri="{FF2B5EF4-FFF2-40B4-BE49-F238E27FC236}">
                <a16:creationId xmlns:a16="http://schemas.microsoft.com/office/drawing/2014/main" xmlns="" id="{009DDA60-A50A-495B-8EA8-28E3C75D2990}"/>
              </a:ext>
            </a:extLst>
          </p:cNvPr>
          <p:cNvSpPr/>
          <p:nvPr/>
        </p:nvSpPr>
        <p:spPr>
          <a:xfrm>
            <a:off x="2576538" y="4911563"/>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601" name="Donut 1180">
            <a:extLst>
              <a:ext uri="{FF2B5EF4-FFF2-40B4-BE49-F238E27FC236}">
                <a16:creationId xmlns:a16="http://schemas.microsoft.com/office/drawing/2014/main" xmlns="" id="{5E5F77F3-5DC4-4872-8E04-96518631D40A}"/>
              </a:ext>
            </a:extLst>
          </p:cNvPr>
          <p:cNvSpPr/>
          <p:nvPr/>
        </p:nvSpPr>
        <p:spPr>
          <a:xfrm>
            <a:off x="10122796" y="4874691"/>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4" name="Up Arrow 593"/>
          <p:cNvSpPr/>
          <p:nvPr/>
        </p:nvSpPr>
        <p:spPr>
          <a:xfrm>
            <a:off x="6425649" y="4019635"/>
            <a:ext cx="370252" cy="882099"/>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5" name="Up Arrow 1183">
            <a:extLst>
              <a:ext uri="{FF2B5EF4-FFF2-40B4-BE49-F238E27FC236}">
                <a16:creationId xmlns:a16="http://schemas.microsoft.com/office/drawing/2014/main" xmlns="" id="{E1E1E67C-BCDB-4D41-9D41-2AAE7DA3FF0A}"/>
              </a:ext>
            </a:extLst>
          </p:cNvPr>
          <p:cNvSpPr/>
          <p:nvPr/>
        </p:nvSpPr>
        <p:spPr>
          <a:xfrm rot="-5400000">
            <a:off x="4582098" y="3455636"/>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92" name="Group 591">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93" name="Rectangle 592">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2" name="Group 601">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98" name="Rectangle 69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4" name="Group 673">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91" name="Rectangle 69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5" name="Group 67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84" name="Rectangle 68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6" name="Group 67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77" name="Rectangle 67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8" name="Straight Connector 67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858" name="Up Arrow 857"/>
          <p:cNvSpPr/>
          <p:nvPr/>
        </p:nvSpPr>
        <p:spPr>
          <a:xfrm>
            <a:off x="10060049" y="1646937"/>
            <a:ext cx="616058" cy="3204922"/>
          </a:xfrm>
          <a:prstGeom prst="upArrow">
            <a:avLst>
              <a:gd name="adj1" fmla="val 26463"/>
              <a:gd name="adj2" fmla="val 957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59" name="Up Arrow 858"/>
          <p:cNvSpPr/>
          <p:nvPr/>
        </p:nvSpPr>
        <p:spPr>
          <a:xfrm rot="3805533">
            <a:off x="6194494" y="-759041"/>
            <a:ext cx="616058" cy="7772924"/>
          </a:xfrm>
          <a:prstGeom prst="upArrow">
            <a:avLst>
              <a:gd name="adj1" fmla="val 25345"/>
              <a:gd name="adj2" fmla="val 114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60" name="Up Arrow 859"/>
          <p:cNvSpPr/>
          <p:nvPr/>
        </p:nvSpPr>
        <p:spPr>
          <a:xfrm rot="3590581">
            <a:off x="8035575" y="1129161"/>
            <a:ext cx="616058" cy="3358444"/>
          </a:xfrm>
          <a:prstGeom prst="upArrow">
            <a:avLst>
              <a:gd name="adj1" fmla="val 22875"/>
              <a:gd name="adj2" fmla="val 92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717"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718"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531704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73" name="Picture 87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874" name="Picture 87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1011" name="Picture 101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1012" name="Picture 101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1013" name="Picture 101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1014" name="Picture 101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1015" name="Picture 101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1016" name="Picture 101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1017" name="Picture 101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1018" name="Picture 101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1019" name="Picture 101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1020" name="Picture 101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1021" name="Picture 102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1022" name="Picture 102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1023" name="Picture 102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22</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0" name="Group 19"/>
          <p:cNvGrpSpPr/>
          <p:nvPr/>
        </p:nvGrpSpPr>
        <p:grpSpPr>
          <a:xfrm>
            <a:off x="6331508" y="4903320"/>
            <a:ext cx="544707" cy="585779"/>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6" name="Donut 595"/>
          <p:cNvSpPr/>
          <p:nvPr/>
        </p:nvSpPr>
        <p:spPr>
          <a:xfrm>
            <a:off x="6349667" y="3571918"/>
            <a:ext cx="507684" cy="459937"/>
          </a:xfrm>
          <a:prstGeom prst="donut">
            <a:avLst>
              <a:gd name="adj" fmla="val 959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7" name="Up Arrow 596"/>
          <p:cNvSpPr/>
          <p:nvPr/>
        </p:nvSpPr>
        <p:spPr>
          <a:xfrm>
            <a:off x="6425649" y="4019635"/>
            <a:ext cx="370252" cy="882099"/>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8" name="Up Arrow 1183">
            <a:extLst>
              <a:ext uri="{FF2B5EF4-FFF2-40B4-BE49-F238E27FC236}">
                <a16:creationId xmlns:a16="http://schemas.microsoft.com/office/drawing/2014/main" xmlns="" id="{35CB3484-280D-426A-B5EA-73B328481783}"/>
              </a:ext>
            </a:extLst>
          </p:cNvPr>
          <p:cNvSpPr/>
          <p:nvPr/>
        </p:nvSpPr>
        <p:spPr>
          <a:xfrm rot="5400000">
            <a:off x="8261695" y="3470996"/>
            <a:ext cx="345672" cy="3327872"/>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9" name="Up Arrow 1183">
            <a:extLst>
              <a:ext uri="{FF2B5EF4-FFF2-40B4-BE49-F238E27FC236}">
                <a16:creationId xmlns:a16="http://schemas.microsoft.com/office/drawing/2014/main" xmlns="" id="{E1E1E67C-BCDB-4D41-9D41-2AAE7DA3FF0A}"/>
              </a:ext>
            </a:extLst>
          </p:cNvPr>
          <p:cNvSpPr/>
          <p:nvPr/>
        </p:nvSpPr>
        <p:spPr>
          <a:xfrm rot="-5400000">
            <a:off x="4582098" y="3441988"/>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00" name="Donut 1180">
            <a:extLst>
              <a:ext uri="{FF2B5EF4-FFF2-40B4-BE49-F238E27FC236}">
                <a16:creationId xmlns:a16="http://schemas.microsoft.com/office/drawing/2014/main" xmlns="" id="{009DDA60-A50A-495B-8EA8-28E3C75D2990}"/>
              </a:ext>
            </a:extLst>
          </p:cNvPr>
          <p:cNvSpPr/>
          <p:nvPr/>
        </p:nvSpPr>
        <p:spPr>
          <a:xfrm>
            <a:off x="2576538" y="4911563"/>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601" name="Donut 1180">
            <a:extLst>
              <a:ext uri="{FF2B5EF4-FFF2-40B4-BE49-F238E27FC236}">
                <a16:creationId xmlns:a16="http://schemas.microsoft.com/office/drawing/2014/main" xmlns="" id="{5E5F77F3-5DC4-4872-8E04-96518631D40A}"/>
              </a:ext>
            </a:extLst>
          </p:cNvPr>
          <p:cNvSpPr/>
          <p:nvPr/>
        </p:nvSpPr>
        <p:spPr>
          <a:xfrm>
            <a:off x="10122796" y="4874691"/>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4" name="Up Arrow 593"/>
          <p:cNvSpPr/>
          <p:nvPr/>
        </p:nvSpPr>
        <p:spPr>
          <a:xfrm>
            <a:off x="6425649" y="4019635"/>
            <a:ext cx="370252" cy="882099"/>
          </a:xfrm>
          <a:prstGeom prst="upArrow">
            <a:avLst>
              <a:gd name="adj1" fmla="val 36879"/>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5" name="Up Arrow 1183">
            <a:extLst>
              <a:ext uri="{FF2B5EF4-FFF2-40B4-BE49-F238E27FC236}">
                <a16:creationId xmlns:a16="http://schemas.microsoft.com/office/drawing/2014/main" xmlns="" id="{E1E1E67C-BCDB-4D41-9D41-2AAE7DA3FF0A}"/>
              </a:ext>
            </a:extLst>
          </p:cNvPr>
          <p:cNvSpPr/>
          <p:nvPr/>
        </p:nvSpPr>
        <p:spPr>
          <a:xfrm rot="-5400000">
            <a:off x="4582098" y="3455636"/>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2" name="Group 601">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674" name="Rectangle 6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75" name="Group 6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00" name="Rectangle 6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01" name="Straight Connector 7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2" name="Straight Connector 7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6" name="Group 6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93" name="Rectangle 6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4" name="Straight Connector 6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5" name="Straight Connector 6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7" name="Group 6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86" name="Rectangle 6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7" name="Straight Connector 6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8" name="Straight Connector 6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8" name="Group 6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79" name="Rectangle 6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0" name="Straight Connector 6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1" name="Straight Connector 6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1025" name="Up Arrow 1024"/>
          <p:cNvSpPr/>
          <p:nvPr/>
        </p:nvSpPr>
        <p:spPr>
          <a:xfrm rot="3805533">
            <a:off x="6194494" y="-759041"/>
            <a:ext cx="616058" cy="7772924"/>
          </a:xfrm>
          <a:prstGeom prst="upArrow">
            <a:avLst>
              <a:gd name="adj1" fmla="val 25345"/>
              <a:gd name="adj2" fmla="val 1145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26" name="Up Arrow 1025"/>
          <p:cNvSpPr/>
          <p:nvPr/>
        </p:nvSpPr>
        <p:spPr>
          <a:xfrm rot="3590581">
            <a:off x="8035575" y="1129161"/>
            <a:ext cx="616058" cy="3358444"/>
          </a:xfrm>
          <a:prstGeom prst="upArrow">
            <a:avLst>
              <a:gd name="adj1" fmla="val 22875"/>
              <a:gd name="adj2" fmla="val 926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027"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1028" name="Up Arrow 1027"/>
          <p:cNvSpPr/>
          <p:nvPr/>
        </p:nvSpPr>
        <p:spPr>
          <a:xfrm>
            <a:off x="10060049" y="1646937"/>
            <a:ext cx="616058" cy="3204922"/>
          </a:xfrm>
          <a:prstGeom prst="upArrow">
            <a:avLst>
              <a:gd name="adj1" fmla="val 26463"/>
              <a:gd name="adj2" fmla="val 957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1"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326577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41" name="Picture 84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847" name="Picture 84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848" name="Picture 84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849" name="Picture 84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50" name="Picture 84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51" name="Picture 85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52" name="Picture 85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53" name="Picture 85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54" name="Picture 85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55" name="Picture 85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23</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6" name="Donut 585"/>
          <p:cNvSpPr/>
          <p:nvPr/>
        </p:nvSpPr>
        <p:spPr>
          <a:xfrm>
            <a:off x="6341409" y="2373970"/>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87" name="Up Arrow 586"/>
          <p:cNvSpPr/>
          <p:nvPr/>
        </p:nvSpPr>
        <p:spPr>
          <a:xfrm>
            <a:off x="6431039" y="2821687"/>
            <a:ext cx="370252" cy="882099"/>
          </a:xfrm>
          <a:prstGeom prst="upArrow">
            <a:avLst>
              <a:gd name="adj1" fmla="val 56637"/>
              <a:gd name="adj2" fmla="val 1104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8" name="Up Arrow 1183">
            <a:extLst>
              <a:ext uri="{FF2B5EF4-FFF2-40B4-BE49-F238E27FC236}">
                <a16:creationId xmlns:a16="http://schemas.microsoft.com/office/drawing/2014/main" xmlns="" id="{35CB3484-280D-426A-B5EA-73B328481783}"/>
              </a:ext>
            </a:extLst>
          </p:cNvPr>
          <p:cNvSpPr/>
          <p:nvPr/>
        </p:nvSpPr>
        <p:spPr>
          <a:xfrm rot="5400000">
            <a:off x="8261852" y="2132816"/>
            <a:ext cx="345672" cy="3327872"/>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9" name="Up Arrow 1183">
            <a:extLst>
              <a:ext uri="{FF2B5EF4-FFF2-40B4-BE49-F238E27FC236}">
                <a16:creationId xmlns:a16="http://schemas.microsoft.com/office/drawing/2014/main" xmlns="" id="{E1E1E67C-BCDB-4D41-9D41-2AAE7DA3FF0A}"/>
              </a:ext>
            </a:extLst>
          </p:cNvPr>
          <p:cNvSpPr/>
          <p:nvPr/>
        </p:nvSpPr>
        <p:spPr>
          <a:xfrm rot="-5400000">
            <a:off x="4582214" y="2145426"/>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0" name="Donut 1180">
            <a:extLst>
              <a:ext uri="{FF2B5EF4-FFF2-40B4-BE49-F238E27FC236}">
                <a16:creationId xmlns:a16="http://schemas.microsoft.com/office/drawing/2014/main" xmlns="" id="{009DDA60-A50A-495B-8EA8-28E3C75D2990}"/>
              </a:ext>
            </a:extLst>
          </p:cNvPr>
          <p:cNvSpPr/>
          <p:nvPr/>
        </p:nvSpPr>
        <p:spPr>
          <a:xfrm>
            <a:off x="2623272" y="3563744"/>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1" name="Donut 1180">
            <a:extLst>
              <a:ext uri="{FF2B5EF4-FFF2-40B4-BE49-F238E27FC236}">
                <a16:creationId xmlns:a16="http://schemas.microsoft.com/office/drawing/2014/main" xmlns="" id="{5E5F77F3-5DC4-4872-8E04-96518631D40A}"/>
              </a:ext>
            </a:extLst>
          </p:cNvPr>
          <p:cNvSpPr/>
          <p:nvPr/>
        </p:nvSpPr>
        <p:spPr>
          <a:xfrm>
            <a:off x="10115550" y="3591127"/>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grpSp>
        <p:nvGrpSpPr>
          <p:cNvPr id="595" name="Group 594"/>
          <p:cNvGrpSpPr/>
          <p:nvPr/>
        </p:nvGrpSpPr>
        <p:grpSpPr>
          <a:xfrm>
            <a:off x="6332557" y="3704513"/>
            <a:ext cx="544707" cy="585779"/>
            <a:chOff x="5822475" y="4763069"/>
            <a:chExt cx="547049" cy="590835"/>
          </a:xfrm>
        </p:grpSpPr>
        <p:sp>
          <p:nvSpPr>
            <p:cNvPr id="602" name="Rectangle 601"/>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1" name="Rectangle 670"/>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2" name="Rectangle 671"/>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673" name="Up Arrow 672"/>
          <p:cNvSpPr/>
          <p:nvPr/>
        </p:nvSpPr>
        <p:spPr>
          <a:xfrm rot="10800000">
            <a:off x="6439054" y="4178890"/>
            <a:ext cx="311219" cy="769650"/>
          </a:xfrm>
          <a:prstGeom prst="upArrow">
            <a:avLst>
              <a:gd name="adj1" fmla="val 56637"/>
              <a:gd name="adj2" fmla="val 1104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4" name="Donut 673"/>
          <p:cNvSpPr/>
          <p:nvPr/>
        </p:nvSpPr>
        <p:spPr>
          <a:xfrm>
            <a:off x="6332557" y="4948541"/>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grpSp>
        <p:nvGrpSpPr>
          <p:cNvPr id="598" name="Group 597">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99" name="Rectangle 59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0" name="Group 59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98" name="Rectangle 69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1" name="Group 60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91" name="Rectangle 69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5" name="Group 67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84" name="Rectangle 68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6" name="Group 67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77" name="Rectangle 67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8" name="Straight Connector 67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856" name="Up Arrow 855"/>
          <p:cNvSpPr/>
          <p:nvPr/>
        </p:nvSpPr>
        <p:spPr>
          <a:xfrm>
            <a:off x="10073301" y="1646937"/>
            <a:ext cx="616058" cy="1895599"/>
          </a:xfrm>
          <a:prstGeom prst="upArrow">
            <a:avLst>
              <a:gd name="adj1" fmla="val 26463"/>
              <a:gd name="adj2" fmla="val 957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57" name="Up Arrow 856"/>
          <p:cNvSpPr/>
          <p:nvPr/>
        </p:nvSpPr>
        <p:spPr>
          <a:xfrm rot="4280974">
            <a:off x="6208120" y="-1507584"/>
            <a:ext cx="616058" cy="7509123"/>
          </a:xfrm>
          <a:prstGeom prst="upArrow">
            <a:avLst>
              <a:gd name="adj1" fmla="val 25345"/>
              <a:gd name="adj2" fmla="val 1145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58" name="Up Arrow 857"/>
          <p:cNvSpPr/>
          <p:nvPr/>
        </p:nvSpPr>
        <p:spPr>
          <a:xfrm rot="4311851">
            <a:off x="8001440" y="514450"/>
            <a:ext cx="616058" cy="3088517"/>
          </a:xfrm>
          <a:prstGeom prst="upArrow">
            <a:avLst>
              <a:gd name="adj1" fmla="val 22875"/>
              <a:gd name="adj2" fmla="val 92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859"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705"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729904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847" name="Picture 84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848" name="Picture 84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849" name="Picture 84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850" name="Picture 84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51" name="Picture 85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52" name="Picture 85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53" name="Picture 85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54" name="Picture 85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55" name="Picture 85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56" name="Picture 85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24</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6" name="Donut 585"/>
          <p:cNvSpPr/>
          <p:nvPr/>
        </p:nvSpPr>
        <p:spPr>
          <a:xfrm>
            <a:off x="6341409" y="2373970"/>
            <a:ext cx="507684" cy="459937"/>
          </a:xfrm>
          <a:prstGeom prst="donut">
            <a:avLst>
              <a:gd name="adj" fmla="val 959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87" name="Up Arrow 586"/>
          <p:cNvSpPr/>
          <p:nvPr/>
        </p:nvSpPr>
        <p:spPr>
          <a:xfrm>
            <a:off x="6431039" y="2821687"/>
            <a:ext cx="370252" cy="882099"/>
          </a:xfrm>
          <a:prstGeom prst="upArrow">
            <a:avLst>
              <a:gd name="adj1" fmla="val 56637"/>
              <a:gd name="adj2" fmla="val 11046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8" name="Up Arrow 1183">
            <a:extLst>
              <a:ext uri="{FF2B5EF4-FFF2-40B4-BE49-F238E27FC236}">
                <a16:creationId xmlns:a16="http://schemas.microsoft.com/office/drawing/2014/main" xmlns="" id="{35CB3484-280D-426A-B5EA-73B328481783}"/>
              </a:ext>
            </a:extLst>
          </p:cNvPr>
          <p:cNvSpPr/>
          <p:nvPr/>
        </p:nvSpPr>
        <p:spPr>
          <a:xfrm rot="5400000">
            <a:off x="8261852" y="2132816"/>
            <a:ext cx="345672" cy="3327872"/>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89" name="Up Arrow 1183">
            <a:extLst>
              <a:ext uri="{FF2B5EF4-FFF2-40B4-BE49-F238E27FC236}">
                <a16:creationId xmlns:a16="http://schemas.microsoft.com/office/drawing/2014/main" xmlns="" id="{E1E1E67C-BCDB-4D41-9D41-2AAE7DA3FF0A}"/>
              </a:ext>
            </a:extLst>
          </p:cNvPr>
          <p:cNvSpPr/>
          <p:nvPr/>
        </p:nvSpPr>
        <p:spPr>
          <a:xfrm rot="-5400000">
            <a:off x="4582214" y="2145426"/>
            <a:ext cx="370252" cy="3340165"/>
          </a:xfrm>
          <a:prstGeom prst="upArrow">
            <a:avLst>
              <a:gd name="adj1" fmla="val 36879"/>
              <a:gd name="adj2" fmla="val 1252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90" name="Donut 1180">
            <a:extLst>
              <a:ext uri="{FF2B5EF4-FFF2-40B4-BE49-F238E27FC236}">
                <a16:creationId xmlns:a16="http://schemas.microsoft.com/office/drawing/2014/main" xmlns="" id="{009DDA60-A50A-495B-8EA8-28E3C75D2990}"/>
              </a:ext>
            </a:extLst>
          </p:cNvPr>
          <p:cNvSpPr/>
          <p:nvPr/>
        </p:nvSpPr>
        <p:spPr>
          <a:xfrm>
            <a:off x="2623272" y="3563744"/>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1" name="Donut 1180">
            <a:extLst>
              <a:ext uri="{FF2B5EF4-FFF2-40B4-BE49-F238E27FC236}">
                <a16:creationId xmlns:a16="http://schemas.microsoft.com/office/drawing/2014/main" xmlns="" id="{5E5F77F3-5DC4-4872-8E04-96518631D40A}"/>
              </a:ext>
            </a:extLst>
          </p:cNvPr>
          <p:cNvSpPr/>
          <p:nvPr/>
        </p:nvSpPr>
        <p:spPr>
          <a:xfrm>
            <a:off x="10115550" y="3591127"/>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94" name="Up Arrow 593"/>
          <p:cNvSpPr/>
          <p:nvPr/>
        </p:nvSpPr>
        <p:spPr>
          <a:xfrm>
            <a:off x="10073301" y="1646937"/>
            <a:ext cx="616058" cy="1895599"/>
          </a:xfrm>
          <a:prstGeom prst="upArrow">
            <a:avLst>
              <a:gd name="adj1" fmla="val 26463"/>
              <a:gd name="adj2" fmla="val 957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95" name="Group 594"/>
          <p:cNvGrpSpPr/>
          <p:nvPr/>
        </p:nvGrpSpPr>
        <p:grpSpPr>
          <a:xfrm>
            <a:off x="6332557" y="3704513"/>
            <a:ext cx="544707" cy="585779"/>
            <a:chOff x="5822475" y="4763069"/>
            <a:chExt cx="547049" cy="590835"/>
          </a:xfrm>
        </p:grpSpPr>
        <p:sp>
          <p:nvSpPr>
            <p:cNvPr id="602" name="Rectangle 601"/>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1" name="Rectangle 670"/>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2" name="Rectangle 671"/>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673" name="Up Arrow 672"/>
          <p:cNvSpPr/>
          <p:nvPr/>
        </p:nvSpPr>
        <p:spPr>
          <a:xfrm rot="10800000">
            <a:off x="6439054" y="4178890"/>
            <a:ext cx="311219" cy="769650"/>
          </a:xfrm>
          <a:prstGeom prst="upArrow">
            <a:avLst>
              <a:gd name="adj1" fmla="val 56637"/>
              <a:gd name="adj2" fmla="val 1104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674" name="Donut 673"/>
          <p:cNvSpPr/>
          <p:nvPr/>
        </p:nvSpPr>
        <p:spPr>
          <a:xfrm>
            <a:off x="6332557" y="4948541"/>
            <a:ext cx="507684" cy="459937"/>
          </a:xfrm>
          <a:prstGeom prst="donut">
            <a:avLst>
              <a:gd name="adj" fmla="val 95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grpSp>
        <p:nvGrpSpPr>
          <p:cNvPr id="598" name="Group 597">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99" name="Rectangle 59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0" name="Group 59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98" name="Rectangle 69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1" name="Group 60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91" name="Rectangle 69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5" name="Group 67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84" name="Rectangle 68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6" name="Group 67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77" name="Rectangle 67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8" name="Straight Connector 67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592" name="Up Arrow 591"/>
          <p:cNvSpPr/>
          <p:nvPr/>
        </p:nvSpPr>
        <p:spPr>
          <a:xfrm rot="4280974">
            <a:off x="6208120" y="-1507584"/>
            <a:ext cx="616058" cy="7509123"/>
          </a:xfrm>
          <a:prstGeom prst="upArrow">
            <a:avLst>
              <a:gd name="adj1" fmla="val 25345"/>
              <a:gd name="adj2" fmla="val 1145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857"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sp>
        <p:nvSpPr>
          <p:cNvPr id="858" name="Up Arrow 857"/>
          <p:cNvSpPr/>
          <p:nvPr/>
        </p:nvSpPr>
        <p:spPr>
          <a:xfrm rot="4311851">
            <a:off x="8001440" y="514450"/>
            <a:ext cx="616058" cy="3088517"/>
          </a:xfrm>
          <a:prstGeom prst="upArrow">
            <a:avLst>
              <a:gd name="adj1" fmla="val 22875"/>
              <a:gd name="adj2" fmla="val 926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05"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760660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42" name="Picture 84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5243" y="3529191"/>
            <a:ext cx="196933" cy="194758"/>
          </a:xfrm>
          <a:prstGeom prst="rect">
            <a:avLst/>
          </a:prstGeom>
        </p:spPr>
      </p:pic>
      <p:pic>
        <p:nvPicPr>
          <p:cNvPr id="843" name="Picture 84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59394" y="4856560"/>
            <a:ext cx="196933" cy="194758"/>
          </a:xfrm>
          <a:prstGeom prst="rect">
            <a:avLst/>
          </a:prstGeom>
        </p:spPr>
      </p:pic>
      <p:pic>
        <p:nvPicPr>
          <p:cNvPr id="844" name="Picture 84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78918" y="2348230"/>
            <a:ext cx="196933" cy="194758"/>
          </a:xfrm>
          <a:prstGeom prst="rect">
            <a:avLst/>
          </a:prstGeom>
        </p:spPr>
      </p:pic>
      <p:pic>
        <p:nvPicPr>
          <p:cNvPr id="845" name="Picture 84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67619" y="1057889"/>
            <a:ext cx="196933" cy="194758"/>
          </a:xfrm>
          <a:prstGeom prst="rect">
            <a:avLst/>
          </a:prstGeom>
        </p:spPr>
      </p:pic>
      <p:pic>
        <p:nvPicPr>
          <p:cNvPr id="846" name="Picture 84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2985941" y="-67959"/>
            <a:ext cx="196933" cy="194758"/>
          </a:xfrm>
          <a:prstGeom prst="rect">
            <a:avLst/>
          </a:prstGeom>
        </p:spPr>
      </p:pic>
      <p:pic>
        <p:nvPicPr>
          <p:cNvPr id="847" name="Picture 846"/>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8970" y="-72272"/>
            <a:ext cx="196933" cy="194758"/>
          </a:xfrm>
          <a:prstGeom prst="rect">
            <a:avLst/>
          </a:prstGeom>
        </p:spPr>
      </p:pic>
      <p:pic>
        <p:nvPicPr>
          <p:cNvPr id="848" name="Picture 847"/>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3804" y="1046811"/>
            <a:ext cx="196933" cy="194758"/>
          </a:xfrm>
          <a:prstGeom prst="rect">
            <a:avLst/>
          </a:prstGeom>
        </p:spPr>
      </p:pic>
      <p:pic>
        <p:nvPicPr>
          <p:cNvPr id="849" name="Picture 848"/>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7896" y="2344245"/>
            <a:ext cx="196933" cy="194758"/>
          </a:xfrm>
          <a:prstGeom prst="rect">
            <a:avLst/>
          </a:prstGeom>
        </p:spPr>
      </p:pic>
      <p:pic>
        <p:nvPicPr>
          <p:cNvPr id="850" name="Picture 849"/>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55145" y="3515733"/>
            <a:ext cx="196933" cy="194758"/>
          </a:xfrm>
          <a:prstGeom prst="rect">
            <a:avLst/>
          </a:prstGeom>
        </p:spPr>
      </p:pic>
      <p:pic>
        <p:nvPicPr>
          <p:cNvPr id="851" name="Picture 850"/>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6766694" y="4856560"/>
            <a:ext cx="196933" cy="194758"/>
          </a:xfrm>
          <a:prstGeom prst="rect">
            <a:avLst/>
          </a:prstGeom>
        </p:spPr>
      </p:pic>
      <p:pic>
        <p:nvPicPr>
          <p:cNvPr id="852" name="Picture 851"/>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4856560"/>
            <a:ext cx="196933" cy="194758"/>
          </a:xfrm>
          <a:prstGeom prst="rect">
            <a:avLst/>
          </a:prstGeom>
        </p:spPr>
      </p:pic>
      <p:pic>
        <p:nvPicPr>
          <p:cNvPr id="853" name="Picture 852"/>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3525587"/>
            <a:ext cx="196933" cy="194758"/>
          </a:xfrm>
          <a:prstGeom prst="rect">
            <a:avLst/>
          </a:prstGeom>
        </p:spPr>
      </p:pic>
      <p:pic>
        <p:nvPicPr>
          <p:cNvPr id="854" name="Picture 853"/>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2346727"/>
            <a:ext cx="196933" cy="194758"/>
          </a:xfrm>
          <a:prstGeom prst="rect">
            <a:avLst/>
          </a:prstGeom>
        </p:spPr>
      </p:pic>
      <p:pic>
        <p:nvPicPr>
          <p:cNvPr id="855" name="Picture 854"/>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1066540"/>
            <a:ext cx="196933" cy="194758"/>
          </a:xfrm>
          <a:prstGeom prst="rect">
            <a:avLst/>
          </a:prstGeom>
        </p:spPr>
      </p:pic>
      <p:pic>
        <p:nvPicPr>
          <p:cNvPr id="856" name="Picture 855"/>
          <p:cNvPicPr>
            <a:picLocks noChangeAspect="1"/>
          </p:cNvPicPr>
          <p:nvPr/>
        </p:nvPicPr>
        <p:blipFill rotWithShape="1">
          <a:blip r:embed="rId3">
            <a:extLst>
              <a:ext uri="{28A0092B-C50C-407E-A947-70E740481C1C}">
                <a14:useLocalDpi xmlns:a14="http://schemas.microsoft.com/office/drawing/2010/main" val="0"/>
              </a:ext>
            </a:extLst>
          </a:blip>
          <a:srcRect l="11666" t="12372" r="12111" b="12246"/>
          <a:stretch/>
        </p:blipFill>
        <p:spPr>
          <a:xfrm>
            <a:off x="10495035" y="-71525"/>
            <a:ext cx="196933" cy="194758"/>
          </a:xfrm>
          <a:prstGeom prst="rect">
            <a:avLst/>
          </a:prstGeom>
        </p:spPr>
      </p:pic>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dirty="0" smtClean="0">
                <a:solidFill>
                  <a:prstClr val="black"/>
                </a:solidFill>
              </a:rPr>
              <a:pPr>
                <a:defRPr/>
              </a:pPr>
              <a:t>25</a:t>
            </a:fld>
            <a:endParaRPr lang="en-US">
              <a:solidFill>
                <a:prstClr val="black"/>
              </a:solidFill>
            </a:endParaRPr>
          </a:p>
        </p:txBody>
      </p:sp>
      <p:sp>
        <p:nvSpPr>
          <p:cNvPr id="151" name="Rectangle 150">
            <a:extLst>
              <a:ext uri="{FF2B5EF4-FFF2-40B4-BE49-F238E27FC236}">
                <a16:creationId xmlns:a16="http://schemas.microsoft.com/office/drawing/2014/main" xmlns="" id="{9E43C42E-AC8C-4F47-9562-469A12CCCFB0}"/>
              </a:ext>
            </a:extLst>
          </p:cNvPr>
          <p:cNvSpPr/>
          <p:nvPr/>
        </p:nvSpPr>
        <p:spPr>
          <a:xfrm rot="5400000">
            <a:off x="6128670" y="-1008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2" name="Rectangle 151">
            <a:extLst>
              <a:ext uri="{FF2B5EF4-FFF2-40B4-BE49-F238E27FC236}">
                <a16:creationId xmlns:a16="http://schemas.microsoft.com/office/drawing/2014/main" xmlns="" id="{6302656A-8183-42DE-AF73-138EF13B32A0}"/>
              </a:ext>
            </a:extLst>
          </p:cNvPr>
          <p:cNvSpPr/>
          <p:nvPr/>
        </p:nvSpPr>
        <p:spPr>
          <a:xfrm rot="5400000">
            <a:off x="6128672" y="-1069678"/>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3" name="Rectangle 152">
            <a:extLst>
              <a:ext uri="{FF2B5EF4-FFF2-40B4-BE49-F238E27FC236}">
                <a16:creationId xmlns:a16="http://schemas.microsoft.com/office/drawing/2014/main" xmlns="" id="{454158C0-A2D2-4431-B10F-37264378FFF2}"/>
              </a:ext>
            </a:extLst>
          </p:cNvPr>
          <p:cNvSpPr/>
          <p:nvPr/>
        </p:nvSpPr>
        <p:spPr>
          <a:xfrm rot="5400000" flipH="1">
            <a:off x="6105838" y="-1062532"/>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0" name="Rectangle 389">
            <a:extLst>
              <a:ext uri="{FF2B5EF4-FFF2-40B4-BE49-F238E27FC236}">
                <a16:creationId xmlns:a16="http://schemas.microsoft.com/office/drawing/2014/main" xmlns="" id="{9E43C42E-AC8C-4F47-9562-469A12CCCFB0}"/>
              </a:ext>
            </a:extLst>
          </p:cNvPr>
          <p:cNvSpPr/>
          <p:nvPr/>
        </p:nvSpPr>
        <p:spPr>
          <a:xfrm rot="5400000">
            <a:off x="6066962" y="-2338032"/>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1" name="Rectangle 390">
            <a:extLst>
              <a:ext uri="{FF2B5EF4-FFF2-40B4-BE49-F238E27FC236}">
                <a16:creationId xmlns:a16="http://schemas.microsoft.com/office/drawing/2014/main" xmlns="" id="{6302656A-8183-42DE-AF73-138EF13B32A0}"/>
              </a:ext>
            </a:extLst>
          </p:cNvPr>
          <p:cNvSpPr/>
          <p:nvPr/>
        </p:nvSpPr>
        <p:spPr>
          <a:xfrm rot="5400000">
            <a:off x="6047086" y="-240298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7" name="Rectangle 396">
            <a:extLst>
              <a:ext uri="{FF2B5EF4-FFF2-40B4-BE49-F238E27FC236}">
                <a16:creationId xmlns:a16="http://schemas.microsoft.com/office/drawing/2014/main" xmlns="" id="{9E43C42E-AC8C-4F47-9562-469A12CCCFB0}"/>
              </a:ext>
            </a:extLst>
          </p:cNvPr>
          <p:cNvSpPr/>
          <p:nvPr/>
        </p:nvSpPr>
        <p:spPr>
          <a:xfrm rot="5400000">
            <a:off x="5990275" y="-3516293"/>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8" name="Rectangle 397">
            <a:extLst>
              <a:ext uri="{FF2B5EF4-FFF2-40B4-BE49-F238E27FC236}">
                <a16:creationId xmlns:a16="http://schemas.microsoft.com/office/drawing/2014/main" xmlns="" id="{6302656A-8183-42DE-AF73-138EF13B32A0}"/>
              </a:ext>
            </a:extLst>
          </p:cNvPr>
          <p:cNvSpPr/>
          <p:nvPr/>
        </p:nvSpPr>
        <p:spPr>
          <a:xfrm rot="5400000">
            <a:off x="6130957" y="-3573985"/>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4" name="Rectangle 403">
            <a:extLst>
              <a:ext uri="{FF2B5EF4-FFF2-40B4-BE49-F238E27FC236}">
                <a16:creationId xmlns:a16="http://schemas.microsoft.com/office/drawing/2014/main" xmlns="" id="{9E43C42E-AC8C-4F47-9562-469A12CCCFB0}"/>
              </a:ext>
            </a:extLst>
          </p:cNvPr>
          <p:cNvSpPr/>
          <p:nvPr/>
        </p:nvSpPr>
        <p:spPr>
          <a:xfrm rot="5400000">
            <a:off x="6009690" y="-4807659"/>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5" name="Rectangle 404">
            <a:extLst>
              <a:ext uri="{FF2B5EF4-FFF2-40B4-BE49-F238E27FC236}">
                <a16:creationId xmlns:a16="http://schemas.microsoft.com/office/drawing/2014/main" xmlns="" id="{6302656A-8183-42DE-AF73-138EF13B32A0}"/>
              </a:ext>
            </a:extLst>
          </p:cNvPr>
          <p:cNvSpPr/>
          <p:nvPr/>
        </p:nvSpPr>
        <p:spPr>
          <a:xfrm rot="5400000">
            <a:off x="6150372" y="-4865351"/>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7" name="Rectangle 406">
            <a:extLst>
              <a:ext uri="{FF2B5EF4-FFF2-40B4-BE49-F238E27FC236}">
                <a16:creationId xmlns:a16="http://schemas.microsoft.com/office/drawing/2014/main" xmlns="" id="{9E43C42E-AC8C-4F47-9562-469A12CCCFB0}"/>
              </a:ext>
            </a:extLst>
          </p:cNvPr>
          <p:cNvSpPr/>
          <p:nvPr/>
        </p:nvSpPr>
        <p:spPr>
          <a:xfrm rot="5400000">
            <a:off x="6004103" y="-5933294"/>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8" name="Rectangle 407">
            <a:extLst>
              <a:ext uri="{FF2B5EF4-FFF2-40B4-BE49-F238E27FC236}">
                <a16:creationId xmlns:a16="http://schemas.microsoft.com/office/drawing/2014/main" xmlns="" id="{6302656A-8183-42DE-AF73-138EF13B32A0}"/>
              </a:ext>
            </a:extLst>
          </p:cNvPr>
          <p:cNvSpPr/>
          <p:nvPr/>
        </p:nvSpPr>
        <p:spPr>
          <a:xfrm rot="5400000">
            <a:off x="6066965" y="-5990986"/>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0" name="Rectangle 409">
            <a:extLst>
              <a:ext uri="{FF2B5EF4-FFF2-40B4-BE49-F238E27FC236}">
                <a16:creationId xmlns:a16="http://schemas.microsoft.com/office/drawing/2014/main" xmlns="" id="{9E43C42E-AC8C-4F47-9562-469A12CCCFB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1" name="Rectangle 410">
            <a:extLst>
              <a:ext uri="{FF2B5EF4-FFF2-40B4-BE49-F238E27FC236}">
                <a16:creationId xmlns:a16="http://schemas.microsoft.com/office/drawing/2014/main" xmlns="" id="{6302656A-8183-42DE-AF73-138EF13B32A0}"/>
              </a:ext>
            </a:extLst>
          </p:cNvPr>
          <p:cNvSpPr/>
          <p:nvPr/>
        </p:nvSpPr>
        <p:spPr>
          <a:xfrm rot="5400000">
            <a:off x="6096000" y="3429000"/>
            <a:ext cx="45719" cy="12347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2" name="Rectangle 411">
            <a:extLst>
              <a:ext uri="{FF2B5EF4-FFF2-40B4-BE49-F238E27FC236}">
                <a16:creationId xmlns:a16="http://schemas.microsoft.com/office/drawing/2014/main" xmlns="" id="{454158C0-A2D2-4431-B10F-37264378FFF2}"/>
              </a:ext>
            </a:extLst>
          </p:cNvPr>
          <p:cNvSpPr/>
          <p:nvPr/>
        </p:nvSpPr>
        <p:spPr>
          <a:xfrm rot="5400000" flipH="1">
            <a:off x="6096000" y="3429000"/>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4" name="Rectangle 413">
            <a:extLst>
              <a:ext uri="{FF2B5EF4-FFF2-40B4-BE49-F238E27FC236}">
                <a16:creationId xmlns:a16="http://schemas.microsoft.com/office/drawing/2014/main" xmlns="" id="{6BC96847-4B69-4335-AA1C-4C55CF3867EA}"/>
              </a:ext>
            </a:extLst>
          </p:cNvPr>
          <p:cNvSpPr/>
          <p:nvPr/>
        </p:nvSpPr>
        <p:spPr>
          <a:xfrm rot="10800000">
            <a:off x="2782535" y="-1628269"/>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5" name="Rectangle 414">
            <a:extLst>
              <a:ext uri="{FF2B5EF4-FFF2-40B4-BE49-F238E27FC236}">
                <a16:creationId xmlns:a16="http://schemas.microsoft.com/office/drawing/2014/main" xmlns="" id="{3D826CE4-834C-495B-9C28-820A72FEDAF7}"/>
              </a:ext>
            </a:extLst>
          </p:cNvPr>
          <p:cNvSpPr/>
          <p:nvPr/>
        </p:nvSpPr>
        <p:spPr>
          <a:xfrm rot="10800000">
            <a:off x="2889442" y="-1628266"/>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3" name="Rectangle 412">
            <a:extLst>
              <a:ext uri="{FF2B5EF4-FFF2-40B4-BE49-F238E27FC236}">
                <a16:creationId xmlns:a16="http://schemas.microsoft.com/office/drawing/2014/main" xmlns="" id="{1539D2F3-180E-42A7-BF4B-C6BBC860DC20}"/>
              </a:ext>
            </a:extLst>
          </p:cNvPr>
          <p:cNvSpPr/>
          <p:nvPr/>
        </p:nvSpPr>
        <p:spPr>
          <a:xfrm rot="10800000" flipH="1">
            <a:off x="2824543" y="-1640942"/>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0" name="Rectangle 419">
            <a:extLst>
              <a:ext uri="{FF2B5EF4-FFF2-40B4-BE49-F238E27FC236}">
                <a16:creationId xmlns:a16="http://schemas.microsoft.com/office/drawing/2014/main" xmlns="" id="{6BC96847-4B69-4335-AA1C-4C55CF3867EA}"/>
              </a:ext>
            </a:extLst>
          </p:cNvPr>
          <p:cNvSpPr/>
          <p:nvPr/>
        </p:nvSpPr>
        <p:spPr>
          <a:xfrm rot="10800000">
            <a:off x="6530716" y="-777757"/>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1" name="Rectangle 420">
            <a:extLst>
              <a:ext uri="{FF2B5EF4-FFF2-40B4-BE49-F238E27FC236}">
                <a16:creationId xmlns:a16="http://schemas.microsoft.com/office/drawing/2014/main" xmlns="" id="{3D826CE4-834C-495B-9C28-820A72FEDAF7}"/>
              </a:ext>
            </a:extLst>
          </p:cNvPr>
          <p:cNvSpPr/>
          <p:nvPr/>
        </p:nvSpPr>
        <p:spPr>
          <a:xfrm rot="10800000">
            <a:off x="6626889" y="-777754"/>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19" name="Rectangle 418">
            <a:extLst>
              <a:ext uri="{FF2B5EF4-FFF2-40B4-BE49-F238E27FC236}">
                <a16:creationId xmlns:a16="http://schemas.microsoft.com/office/drawing/2014/main" xmlns="" id="{1539D2F3-180E-42A7-BF4B-C6BBC860DC20}"/>
              </a:ext>
            </a:extLst>
          </p:cNvPr>
          <p:cNvSpPr/>
          <p:nvPr/>
        </p:nvSpPr>
        <p:spPr>
          <a:xfrm rot="10800000" flipH="1">
            <a:off x="6568377" y="-796961"/>
            <a:ext cx="70971" cy="6750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6" name="Rectangle 425">
            <a:extLst>
              <a:ext uri="{FF2B5EF4-FFF2-40B4-BE49-F238E27FC236}">
                <a16:creationId xmlns:a16="http://schemas.microsoft.com/office/drawing/2014/main" xmlns="" id="{6BC96847-4B69-4335-AA1C-4C55CF3867EA}"/>
              </a:ext>
            </a:extLst>
          </p:cNvPr>
          <p:cNvSpPr/>
          <p:nvPr/>
        </p:nvSpPr>
        <p:spPr>
          <a:xfrm rot="10800000">
            <a:off x="10300165" y="-1643728"/>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7" name="Rectangle 426">
            <a:extLst>
              <a:ext uri="{FF2B5EF4-FFF2-40B4-BE49-F238E27FC236}">
                <a16:creationId xmlns:a16="http://schemas.microsoft.com/office/drawing/2014/main" xmlns="" id="{3D826CE4-834C-495B-9C28-820A72FEDAF7}"/>
              </a:ext>
            </a:extLst>
          </p:cNvPr>
          <p:cNvSpPr/>
          <p:nvPr/>
        </p:nvSpPr>
        <p:spPr>
          <a:xfrm rot="10800000">
            <a:off x="10397600" y="-1643725"/>
            <a:ext cx="45719" cy="672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25" name="Rectangle 424">
            <a:extLst>
              <a:ext uri="{FF2B5EF4-FFF2-40B4-BE49-F238E27FC236}">
                <a16:creationId xmlns:a16="http://schemas.microsoft.com/office/drawing/2014/main" xmlns="" id="{1539D2F3-180E-42A7-BF4B-C6BBC860DC20}"/>
              </a:ext>
            </a:extLst>
          </p:cNvPr>
          <p:cNvSpPr/>
          <p:nvPr/>
        </p:nvSpPr>
        <p:spPr>
          <a:xfrm rot="10800000" flipH="1">
            <a:off x="10339811" y="-1662934"/>
            <a:ext cx="66057" cy="681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28" name="Group 427">
            <a:extLst>
              <a:ext uri="{FF2B5EF4-FFF2-40B4-BE49-F238E27FC236}">
                <a16:creationId xmlns:a16="http://schemas.microsoft.com/office/drawing/2014/main" xmlns="" id="{A2B9A0F8-F46B-4B9E-9623-1C3382252EDC}"/>
              </a:ext>
            </a:extLst>
          </p:cNvPr>
          <p:cNvGrpSpPr/>
          <p:nvPr/>
        </p:nvGrpSpPr>
        <p:grpSpPr>
          <a:xfrm>
            <a:off x="3182920" y="1688151"/>
            <a:ext cx="3040041" cy="567352"/>
            <a:chOff x="798698" y="59718"/>
            <a:chExt cx="3040041" cy="567352"/>
          </a:xfrm>
        </p:grpSpPr>
        <p:sp>
          <p:nvSpPr>
            <p:cNvPr id="429" name="Rectangle 42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30" name="Group 42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455" name="Rectangle 454">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56" name="Straight Connector 455">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1" name="Group 43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448" name="Rectangle 447">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9" name="Straight Connector 448">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2" name="Group 431">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441" name="Rectangle 440">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42" name="Straight Connector 441">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3" name="Group 432">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434" name="Rectangle 433">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35" name="Straight Connector 434">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496" name="Group 495">
            <a:extLst>
              <a:ext uri="{FF2B5EF4-FFF2-40B4-BE49-F238E27FC236}">
                <a16:creationId xmlns:a16="http://schemas.microsoft.com/office/drawing/2014/main" xmlns="" id="{A2B9A0F8-F46B-4B9E-9623-1C3382252EDC}"/>
              </a:ext>
            </a:extLst>
          </p:cNvPr>
          <p:cNvGrpSpPr/>
          <p:nvPr/>
        </p:nvGrpSpPr>
        <p:grpSpPr>
          <a:xfrm>
            <a:off x="3173179" y="437574"/>
            <a:ext cx="3040041" cy="567352"/>
            <a:chOff x="798698" y="59718"/>
            <a:chExt cx="3040041" cy="567352"/>
          </a:xfrm>
        </p:grpSpPr>
        <p:sp>
          <p:nvSpPr>
            <p:cNvPr id="497" name="Rectangle 496">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8" name="Group 497">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562" name="Rectangle 56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63" name="Straight Connector 56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99" name="Group 498">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555" name="Rectangle 55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56" name="Straight Connector 55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00" name="Group 499">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548" name="Rectangle 54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9" name="Straight Connector 54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540" name="Group 53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541" name="Rectangle 54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42" name="Straight Connector 54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03" name="Group 602">
            <a:extLst>
              <a:ext uri="{FF2B5EF4-FFF2-40B4-BE49-F238E27FC236}">
                <a16:creationId xmlns:a16="http://schemas.microsoft.com/office/drawing/2014/main" xmlns="" id="{A2B9A0F8-F46B-4B9E-9623-1C3382252EDC}"/>
              </a:ext>
            </a:extLst>
          </p:cNvPr>
          <p:cNvGrpSpPr/>
          <p:nvPr/>
        </p:nvGrpSpPr>
        <p:grpSpPr>
          <a:xfrm>
            <a:off x="3173019" y="2941252"/>
            <a:ext cx="3040041" cy="567352"/>
            <a:chOff x="798698" y="59718"/>
            <a:chExt cx="3040041" cy="567352"/>
          </a:xfrm>
        </p:grpSpPr>
        <p:sp>
          <p:nvSpPr>
            <p:cNvPr id="604" name="Rectangle 60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5" name="Group 60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30" name="Rectangle 62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31" name="Straight Connector 63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32" name="Straight Connector 63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6" name="Group 60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23" name="Rectangle 62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24" name="Straight Connector 62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7" name="Group 60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16" name="Rectangle 61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7" name="Straight Connector 61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8" name="Group 60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09" name="Rectangle 60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10" name="Straight Connector 60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637" name="Group 636">
            <a:extLst>
              <a:ext uri="{FF2B5EF4-FFF2-40B4-BE49-F238E27FC236}">
                <a16:creationId xmlns:a16="http://schemas.microsoft.com/office/drawing/2014/main" xmlns="" id="{A2B9A0F8-F46B-4B9E-9623-1C3382252EDC}"/>
              </a:ext>
            </a:extLst>
          </p:cNvPr>
          <p:cNvGrpSpPr/>
          <p:nvPr/>
        </p:nvGrpSpPr>
        <p:grpSpPr>
          <a:xfrm>
            <a:off x="3173019" y="4135599"/>
            <a:ext cx="3040041" cy="567352"/>
            <a:chOff x="798698" y="59718"/>
            <a:chExt cx="3040041" cy="567352"/>
          </a:xfrm>
        </p:grpSpPr>
        <p:sp>
          <p:nvSpPr>
            <p:cNvPr id="638" name="Rectangle 63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39" name="Group 63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64" name="Rectangle 66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65" name="Straight Connector 66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66" name="Straight Connector 66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0" name="Group 63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57" name="Rectangle 65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8" name="Straight Connector 65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9" name="Straight Connector 65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1" name="Group 64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50" name="Rectangle 64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51" name="Straight Connector 65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52" name="Straight Connector 65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42" name="Group 64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43" name="Rectangle 64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44" name="Straight Connector 64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39" name="Group 738">
            <a:extLst>
              <a:ext uri="{FF2B5EF4-FFF2-40B4-BE49-F238E27FC236}">
                <a16:creationId xmlns:a16="http://schemas.microsoft.com/office/drawing/2014/main" xmlns="" id="{A2B9A0F8-F46B-4B9E-9623-1C3382252EDC}"/>
              </a:ext>
            </a:extLst>
          </p:cNvPr>
          <p:cNvGrpSpPr/>
          <p:nvPr/>
        </p:nvGrpSpPr>
        <p:grpSpPr>
          <a:xfrm>
            <a:off x="6984214" y="1688721"/>
            <a:ext cx="3040041" cy="567352"/>
            <a:chOff x="798698" y="59718"/>
            <a:chExt cx="3040041" cy="567352"/>
          </a:xfrm>
        </p:grpSpPr>
        <p:sp>
          <p:nvSpPr>
            <p:cNvPr id="740" name="Rectangle 73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1" name="Group 74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766" name="Rectangle 76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7" name="Straight Connector 76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2" name="Group 74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59" name="Rectangle 75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0" name="Straight Connector 75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3" name="Group 74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52" name="Rectangle 75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3" name="Straight Connector 75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44" name="Group 74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45" name="Rectangle 74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46" name="Straight Connector 74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73" name="Group 772">
            <a:extLst>
              <a:ext uri="{FF2B5EF4-FFF2-40B4-BE49-F238E27FC236}">
                <a16:creationId xmlns:a16="http://schemas.microsoft.com/office/drawing/2014/main" xmlns="" id="{A2B9A0F8-F46B-4B9E-9623-1C3382252EDC}"/>
              </a:ext>
            </a:extLst>
          </p:cNvPr>
          <p:cNvGrpSpPr/>
          <p:nvPr/>
        </p:nvGrpSpPr>
        <p:grpSpPr>
          <a:xfrm>
            <a:off x="6986899" y="2939895"/>
            <a:ext cx="3040041" cy="567352"/>
            <a:chOff x="798698" y="59718"/>
            <a:chExt cx="3040041" cy="567352"/>
          </a:xfrm>
        </p:grpSpPr>
        <p:sp>
          <p:nvSpPr>
            <p:cNvPr id="774" name="Rectangle 77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5" name="Group 77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00" name="Rectangle 79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01" name="Straight Connector 80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6" name="Group 77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793" name="Rectangle 79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4" name="Straight Connector 79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7" name="Group 77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786" name="Rectangle 78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7" name="Straight Connector 78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778" name="Group 77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779" name="Rectangle 77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0" name="Straight Connector 77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07" name="Group 806">
            <a:extLst>
              <a:ext uri="{FF2B5EF4-FFF2-40B4-BE49-F238E27FC236}">
                <a16:creationId xmlns:a16="http://schemas.microsoft.com/office/drawing/2014/main" xmlns="" id="{A2B9A0F8-F46B-4B9E-9623-1C3382252EDC}"/>
              </a:ext>
            </a:extLst>
          </p:cNvPr>
          <p:cNvGrpSpPr/>
          <p:nvPr/>
        </p:nvGrpSpPr>
        <p:grpSpPr>
          <a:xfrm>
            <a:off x="6986899" y="4138226"/>
            <a:ext cx="3040041" cy="567352"/>
            <a:chOff x="798698" y="59718"/>
            <a:chExt cx="3040041" cy="567352"/>
          </a:xfrm>
        </p:grpSpPr>
        <p:sp>
          <p:nvSpPr>
            <p:cNvPr id="808" name="Rectangle 80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9" name="Group 80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834" name="Rectangle 83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5" name="Straight Connector 83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36" name="Straight Connector 83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0" name="Group 80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27" name="Rectangle 82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8" name="Straight Connector 82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1" name="Group 81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20" name="Rectangle 81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1" name="Straight Connector 82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12" name="Group 81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13" name="Rectangle 81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4" name="Straight Connector 81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75" name="Group 874">
            <a:extLst>
              <a:ext uri="{FF2B5EF4-FFF2-40B4-BE49-F238E27FC236}">
                <a16:creationId xmlns:a16="http://schemas.microsoft.com/office/drawing/2014/main" xmlns="" id="{A2B9A0F8-F46B-4B9E-9623-1C3382252EDC}"/>
              </a:ext>
            </a:extLst>
          </p:cNvPr>
          <p:cNvGrpSpPr/>
          <p:nvPr/>
        </p:nvGrpSpPr>
        <p:grpSpPr>
          <a:xfrm>
            <a:off x="10778835" y="420579"/>
            <a:ext cx="3040041" cy="567352"/>
            <a:chOff x="798698" y="59718"/>
            <a:chExt cx="3040041" cy="567352"/>
          </a:xfrm>
        </p:grpSpPr>
        <p:sp>
          <p:nvSpPr>
            <p:cNvPr id="876" name="Rectangle 87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77" name="Group 87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02" name="Rectangle 90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03" name="Straight Connector 90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04" name="Straight Connector 90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8" name="Group 87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895" name="Rectangle 89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96" name="Straight Connector 89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7" name="Straight Connector 89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79" name="Group 87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888" name="Rectangle 88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9" name="Straight Connector 88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880" name="Group 87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881" name="Rectangle 88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82" name="Straight Connector 88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09" name="Group 908">
            <a:extLst>
              <a:ext uri="{FF2B5EF4-FFF2-40B4-BE49-F238E27FC236}">
                <a16:creationId xmlns:a16="http://schemas.microsoft.com/office/drawing/2014/main" xmlns="" id="{A2B9A0F8-F46B-4B9E-9623-1C3382252EDC}"/>
              </a:ext>
            </a:extLst>
          </p:cNvPr>
          <p:cNvGrpSpPr/>
          <p:nvPr/>
        </p:nvGrpSpPr>
        <p:grpSpPr>
          <a:xfrm>
            <a:off x="10782652" y="1761241"/>
            <a:ext cx="3040041" cy="567352"/>
            <a:chOff x="798698" y="59718"/>
            <a:chExt cx="3040041" cy="567352"/>
          </a:xfrm>
        </p:grpSpPr>
        <p:sp>
          <p:nvSpPr>
            <p:cNvPr id="910" name="Rectangle 90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11" name="Group 91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36" name="Rectangle 93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7" name="Straight Connector 93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2" name="Group 91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29" name="Rectangle 92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30" name="Straight Connector 92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3" name="Group 91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22" name="Rectangle 92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23" name="Straight Connector 92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14" name="Group 91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15" name="Rectangle 91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16" name="Straight Connector 91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43" name="Group 942">
            <a:extLst>
              <a:ext uri="{FF2B5EF4-FFF2-40B4-BE49-F238E27FC236}">
                <a16:creationId xmlns:a16="http://schemas.microsoft.com/office/drawing/2014/main" xmlns="" id="{A2B9A0F8-F46B-4B9E-9623-1C3382252EDC}"/>
              </a:ext>
            </a:extLst>
          </p:cNvPr>
          <p:cNvGrpSpPr/>
          <p:nvPr/>
        </p:nvGrpSpPr>
        <p:grpSpPr>
          <a:xfrm>
            <a:off x="10784462" y="2935539"/>
            <a:ext cx="3040041" cy="567352"/>
            <a:chOff x="798698" y="59718"/>
            <a:chExt cx="3040041" cy="567352"/>
          </a:xfrm>
        </p:grpSpPr>
        <p:sp>
          <p:nvSpPr>
            <p:cNvPr id="944" name="Rectangle 94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45" name="Group 94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970" name="Rectangle 96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71" name="Straight Connector 97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6" name="Group 94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63" name="Rectangle 96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64" name="Straight Connector 96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7" name="Group 94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56" name="Rectangle 95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7" name="Straight Connector 95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48" name="Group 94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49" name="Rectangle 94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50" name="Straight Connector 94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977" name="Group 976">
            <a:extLst>
              <a:ext uri="{FF2B5EF4-FFF2-40B4-BE49-F238E27FC236}">
                <a16:creationId xmlns:a16="http://schemas.microsoft.com/office/drawing/2014/main" xmlns="" id="{A2B9A0F8-F46B-4B9E-9623-1C3382252EDC}"/>
              </a:ext>
            </a:extLst>
          </p:cNvPr>
          <p:cNvGrpSpPr/>
          <p:nvPr/>
        </p:nvGrpSpPr>
        <p:grpSpPr>
          <a:xfrm>
            <a:off x="10772673" y="4135266"/>
            <a:ext cx="3040041" cy="567352"/>
            <a:chOff x="798698" y="59718"/>
            <a:chExt cx="3040041" cy="567352"/>
          </a:xfrm>
        </p:grpSpPr>
        <p:sp>
          <p:nvSpPr>
            <p:cNvPr id="978" name="Rectangle 97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979" name="Group 97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04" name="Rectangle 100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05" name="Straight Connector 100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0" name="Group 97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997" name="Rectangle 99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8" name="Straight Connector 99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1" name="Group 98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990" name="Rectangle 98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91" name="Straight Connector 99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982" name="Group 98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983" name="Rectangle 98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984" name="Straight Connector 98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45" name="Group 1044">
            <a:extLst>
              <a:ext uri="{FF2B5EF4-FFF2-40B4-BE49-F238E27FC236}">
                <a16:creationId xmlns:a16="http://schemas.microsoft.com/office/drawing/2014/main" xmlns="" id="{A2B9A0F8-F46B-4B9E-9623-1C3382252EDC}"/>
              </a:ext>
            </a:extLst>
          </p:cNvPr>
          <p:cNvGrpSpPr/>
          <p:nvPr/>
        </p:nvGrpSpPr>
        <p:grpSpPr>
          <a:xfrm>
            <a:off x="-410281" y="390324"/>
            <a:ext cx="3040041" cy="567352"/>
            <a:chOff x="798698" y="59718"/>
            <a:chExt cx="3040041" cy="567352"/>
          </a:xfrm>
        </p:grpSpPr>
        <p:sp>
          <p:nvSpPr>
            <p:cNvPr id="1046" name="Rectangle 1045">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47" name="Group 1046">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072" name="Rectangle 1071">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73" name="Straight Connector 1072">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74" name="Straight Connector 1073">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8" name="Group 1047">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65" name="Rectangle 1064">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66" name="Straight Connector 1065">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7" name="Straight Connector 1066">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49" name="Group 1048">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58" name="Rectangle 1057">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9" name="Straight Connector 1058">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60" name="Straight Connector 1059">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50" name="Group 1049">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51" name="Rectangle 1050">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52" name="Straight Connector 1051">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53" name="Straight Connector 1052">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079" name="Group 1078">
            <a:extLst>
              <a:ext uri="{FF2B5EF4-FFF2-40B4-BE49-F238E27FC236}">
                <a16:creationId xmlns:a16="http://schemas.microsoft.com/office/drawing/2014/main" xmlns="" id="{A2B9A0F8-F46B-4B9E-9623-1C3382252EDC}"/>
              </a:ext>
            </a:extLst>
          </p:cNvPr>
          <p:cNvGrpSpPr/>
          <p:nvPr/>
        </p:nvGrpSpPr>
        <p:grpSpPr>
          <a:xfrm>
            <a:off x="-421200" y="1654972"/>
            <a:ext cx="3040041" cy="567352"/>
            <a:chOff x="798698" y="59718"/>
            <a:chExt cx="3040041" cy="567352"/>
          </a:xfrm>
        </p:grpSpPr>
        <p:sp>
          <p:nvSpPr>
            <p:cNvPr id="1080" name="Rectangle 1079">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1" name="Group 1080">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06" name="Rectangle 1105">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7" name="Straight Connector 1106">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8" name="Straight Connector 1107">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2" name="Group 1081">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099" name="Rectangle 1098">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00" name="Straight Connector 1099">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01" name="Straight Connector 1100">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3" name="Group 1082">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092" name="Rectangle 1091">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93" name="Straight Connector 1092">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94" name="Straight Connector 1093">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084" name="Group 1083">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085" name="Rectangle 1084">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086" name="Straight Connector 1085">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087" name="Straight Connector 1086">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13" name="Group 1112">
            <a:extLst>
              <a:ext uri="{FF2B5EF4-FFF2-40B4-BE49-F238E27FC236}">
                <a16:creationId xmlns:a16="http://schemas.microsoft.com/office/drawing/2014/main" xmlns="" id="{A2B9A0F8-F46B-4B9E-9623-1C3382252EDC}"/>
              </a:ext>
            </a:extLst>
          </p:cNvPr>
          <p:cNvGrpSpPr/>
          <p:nvPr/>
        </p:nvGrpSpPr>
        <p:grpSpPr>
          <a:xfrm>
            <a:off x="-473179" y="2962340"/>
            <a:ext cx="3040041" cy="567352"/>
            <a:chOff x="798698" y="59718"/>
            <a:chExt cx="3040041" cy="567352"/>
          </a:xfrm>
        </p:grpSpPr>
        <p:sp>
          <p:nvSpPr>
            <p:cNvPr id="1114" name="Rectangle 1113">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15" name="Group 1114">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40" name="Rectangle 1139">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41" name="Straight Connector 1140">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6" name="Group 1115">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33" name="Rectangle 1132">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34" name="Straight Connector 1133">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7" name="Group 1116">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26" name="Rectangle 1125">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7" name="Straight Connector 1126">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18" name="Group 1117">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19" name="Rectangle 1118">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20" name="Straight Connector 1119">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1147" name="Group 1146">
            <a:extLst>
              <a:ext uri="{FF2B5EF4-FFF2-40B4-BE49-F238E27FC236}">
                <a16:creationId xmlns:a16="http://schemas.microsoft.com/office/drawing/2014/main" xmlns="" id="{A2B9A0F8-F46B-4B9E-9623-1C3382252EDC}"/>
              </a:ext>
            </a:extLst>
          </p:cNvPr>
          <p:cNvGrpSpPr/>
          <p:nvPr/>
        </p:nvGrpSpPr>
        <p:grpSpPr>
          <a:xfrm>
            <a:off x="-431683" y="4123835"/>
            <a:ext cx="3040041" cy="567352"/>
            <a:chOff x="798698" y="59718"/>
            <a:chExt cx="3040041" cy="567352"/>
          </a:xfrm>
        </p:grpSpPr>
        <p:sp>
          <p:nvSpPr>
            <p:cNvPr id="1148" name="Rectangle 1147">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149" name="Group 1148">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1174" name="Rectangle 1173">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75" name="Straight Connector 1174">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76" name="Straight Connector 1175">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0" name="Group 1149">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1167" name="Rectangle 1166">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8" name="Straight Connector 1167">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9" name="Straight Connector 1168">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1" name="Group 1150">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1160" name="Rectangle 1159">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61" name="Straight Connector 1160">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152" name="Group 1151">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1153" name="Rectangle 1152">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154" name="Straight Connector 1153">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409" name="Rectangle 408">
            <a:extLst>
              <a:ext uri="{FF2B5EF4-FFF2-40B4-BE49-F238E27FC236}">
                <a16:creationId xmlns:a16="http://schemas.microsoft.com/office/drawing/2014/main" xmlns="" id="{454158C0-A2D2-4431-B10F-37264378FFF2}"/>
              </a:ext>
            </a:extLst>
          </p:cNvPr>
          <p:cNvSpPr/>
          <p:nvPr/>
        </p:nvSpPr>
        <p:spPr>
          <a:xfrm rot="5400000" flipH="1">
            <a:off x="6044131" y="-5982058"/>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6" name="Rectangle 405">
            <a:extLst>
              <a:ext uri="{FF2B5EF4-FFF2-40B4-BE49-F238E27FC236}">
                <a16:creationId xmlns:a16="http://schemas.microsoft.com/office/drawing/2014/main" xmlns="" id="{454158C0-A2D2-4431-B10F-37264378FFF2}"/>
              </a:ext>
            </a:extLst>
          </p:cNvPr>
          <p:cNvSpPr/>
          <p:nvPr/>
        </p:nvSpPr>
        <p:spPr>
          <a:xfrm rot="5400000" flipH="1">
            <a:off x="6127538" y="-485642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2" name="Rectangle 401">
            <a:extLst>
              <a:ext uri="{FF2B5EF4-FFF2-40B4-BE49-F238E27FC236}">
                <a16:creationId xmlns:a16="http://schemas.microsoft.com/office/drawing/2014/main" xmlns="" id="{454158C0-A2D2-4431-B10F-37264378FFF2}"/>
              </a:ext>
            </a:extLst>
          </p:cNvPr>
          <p:cNvSpPr/>
          <p:nvPr/>
        </p:nvSpPr>
        <p:spPr>
          <a:xfrm rot="5400000" flipH="1">
            <a:off x="6108123" y="-3565057"/>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96" name="Rectangle 395">
            <a:extLst>
              <a:ext uri="{FF2B5EF4-FFF2-40B4-BE49-F238E27FC236}">
                <a16:creationId xmlns:a16="http://schemas.microsoft.com/office/drawing/2014/main" xmlns="" id="{454158C0-A2D2-4431-B10F-37264378FFF2}"/>
              </a:ext>
            </a:extLst>
          </p:cNvPr>
          <p:cNvSpPr/>
          <p:nvPr/>
        </p:nvSpPr>
        <p:spPr>
          <a:xfrm rot="5400000" flipH="1">
            <a:off x="6044130" y="-2394053"/>
            <a:ext cx="45719" cy="12393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596" name="Graphic 6" descr="Marker with solid fill">
            <a:extLst>
              <a:ext uri="{FF2B5EF4-FFF2-40B4-BE49-F238E27FC236}">
                <a16:creationId xmlns:a16="http://schemas.microsoft.com/office/drawing/2014/main" xmlns="" id="{18131346-47B6-4E3B-BB0E-6C01A6AFAB4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012705" y="953216"/>
            <a:ext cx="702734" cy="702734"/>
          </a:xfrm>
          <a:prstGeom prst="rect">
            <a:avLst/>
          </a:prstGeom>
        </p:spPr>
      </p:pic>
      <p:grpSp>
        <p:nvGrpSpPr>
          <p:cNvPr id="598" name="Group 597">
            <a:extLst>
              <a:ext uri="{FF2B5EF4-FFF2-40B4-BE49-F238E27FC236}">
                <a16:creationId xmlns:a16="http://schemas.microsoft.com/office/drawing/2014/main" xmlns="" id="{A2B9A0F8-F46B-4B9E-9623-1C3382252EDC}"/>
              </a:ext>
            </a:extLst>
          </p:cNvPr>
          <p:cNvGrpSpPr/>
          <p:nvPr/>
        </p:nvGrpSpPr>
        <p:grpSpPr>
          <a:xfrm>
            <a:off x="6976302" y="464274"/>
            <a:ext cx="3040041" cy="567352"/>
            <a:chOff x="798698" y="59718"/>
            <a:chExt cx="3040041" cy="567352"/>
          </a:xfrm>
        </p:grpSpPr>
        <p:sp>
          <p:nvSpPr>
            <p:cNvPr id="599" name="Rectangle 598">
              <a:extLst>
                <a:ext uri="{FF2B5EF4-FFF2-40B4-BE49-F238E27FC236}">
                  <a16:creationId xmlns:a16="http://schemas.microsoft.com/office/drawing/2014/main" xmlns="" id="{DCECDA86-0F05-48BD-8182-F880CD3A0AE4}"/>
                </a:ext>
              </a:extLst>
            </p:cNvPr>
            <p:cNvSpPr/>
            <p:nvPr/>
          </p:nvSpPr>
          <p:spPr>
            <a:xfrm>
              <a:off x="798698" y="59718"/>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600" name="Group 599">
              <a:extLst>
                <a:ext uri="{FF2B5EF4-FFF2-40B4-BE49-F238E27FC236}">
                  <a16:creationId xmlns:a16="http://schemas.microsoft.com/office/drawing/2014/main" xmlns="" id="{256E02B1-769B-4849-80CC-5B76BEC84409}"/>
                </a:ext>
              </a:extLst>
            </p:cNvPr>
            <p:cNvGrpSpPr/>
            <p:nvPr/>
          </p:nvGrpSpPr>
          <p:grpSpPr>
            <a:xfrm>
              <a:off x="1017565" y="201625"/>
              <a:ext cx="290624" cy="283537"/>
              <a:chOff x="9370828" y="2830549"/>
              <a:chExt cx="290624" cy="283537"/>
            </a:xfrm>
          </p:grpSpPr>
          <p:sp>
            <p:nvSpPr>
              <p:cNvPr id="698" name="Rectangle 697">
                <a:extLst>
                  <a:ext uri="{FF2B5EF4-FFF2-40B4-BE49-F238E27FC236}">
                    <a16:creationId xmlns:a16="http://schemas.microsoft.com/office/drawing/2014/main" xmlns="" id="{5FCD9D1B-3B96-4F7C-92F2-06FC5975D8E5}"/>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9" name="Straight Connector 698">
                <a:extLst>
                  <a:ext uri="{FF2B5EF4-FFF2-40B4-BE49-F238E27FC236}">
                    <a16:creationId xmlns:a16="http://schemas.microsoft.com/office/drawing/2014/main" xmlns="" id="{053B7DBB-5AAD-4A82-BB09-FEF8E12ED41B}"/>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xmlns="" id="{4049BAA7-92EC-4F19-A867-243EAE9A4D9F}"/>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xmlns="" id="{1DD77E14-3294-4240-904B-E344BBFAC8E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xmlns="" id="{CDD49870-0D56-4ECC-8FD9-7F90871A81A3}"/>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a:extLst>
                  <a:ext uri="{FF2B5EF4-FFF2-40B4-BE49-F238E27FC236}">
                    <a16:creationId xmlns:a16="http://schemas.microsoft.com/office/drawing/2014/main" xmlns="" id="{3C28ECC0-02BC-46E4-B6FA-4D3CD51AE1B4}"/>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xmlns="" id="{8B03008D-A521-4274-9F4B-A16CB17A38A0}"/>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01" name="Group 600">
              <a:extLst>
                <a:ext uri="{FF2B5EF4-FFF2-40B4-BE49-F238E27FC236}">
                  <a16:creationId xmlns:a16="http://schemas.microsoft.com/office/drawing/2014/main" xmlns="" id="{64299E4C-8A08-44CE-97AF-5FA42CF05619}"/>
                </a:ext>
              </a:extLst>
            </p:cNvPr>
            <p:cNvGrpSpPr/>
            <p:nvPr/>
          </p:nvGrpSpPr>
          <p:grpSpPr>
            <a:xfrm>
              <a:off x="1665265" y="201625"/>
              <a:ext cx="290624" cy="283537"/>
              <a:chOff x="9370828" y="2830549"/>
              <a:chExt cx="290624" cy="283537"/>
            </a:xfrm>
          </p:grpSpPr>
          <p:sp>
            <p:nvSpPr>
              <p:cNvPr id="691" name="Rectangle 690">
                <a:extLst>
                  <a:ext uri="{FF2B5EF4-FFF2-40B4-BE49-F238E27FC236}">
                    <a16:creationId xmlns:a16="http://schemas.microsoft.com/office/drawing/2014/main" xmlns="" id="{6122A53C-7A30-4A7D-A528-081CBCD1D9FF}"/>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92" name="Straight Connector 691">
                <a:extLst>
                  <a:ext uri="{FF2B5EF4-FFF2-40B4-BE49-F238E27FC236}">
                    <a16:creationId xmlns:a16="http://schemas.microsoft.com/office/drawing/2014/main" xmlns="" id="{DF65572A-886B-4013-ABE0-45481E2D18C2}"/>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93" name="Straight Connector 692">
                <a:extLst>
                  <a:ext uri="{FF2B5EF4-FFF2-40B4-BE49-F238E27FC236}">
                    <a16:creationId xmlns:a16="http://schemas.microsoft.com/office/drawing/2014/main" xmlns="" id="{7FACE83B-2691-414D-BDD5-7F0D7CF7E33D}"/>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xmlns="" id="{864D744C-4BBC-47B0-B268-F34B3F0E1EC6}"/>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xmlns="" id="{CA27011D-6A98-45F5-94DB-351365E48549}"/>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FC0FF104-5C2F-48E1-8CFE-E5041926B9F9}"/>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107BFF40-9163-477B-AEBA-4E851B51ACFD}"/>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5" name="Group 674">
              <a:extLst>
                <a:ext uri="{FF2B5EF4-FFF2-40B4-BE49-F238E27FC236}">
                  <a16:creationId xmlns:a16="http://schemas.microsoft.com/office/drawing/2014/main" xmlns="" id="{4702C729-42AB-475E-BE90-70A9CBCA309C}"/>
                </a:ext>
              </a:extLst>
            </p:cNvPr>
            <p:cNvGrpSpPr/>
            <p:nvPr/>
          </p:nvGrpSpPr>
          <p:grpSpPr>
            <a:xfrm>
              <a:off x="3175752" y="201625"/>
              <a:ext cx="290624" cy="283537"/>
              <a:chOff x="9370828" y="2830549"/>
              <a:chExt cx="290624" cy="283537"/>
            </a:xfrm>
          </p:grpSpPr>
          <p:sp>
            <p:nvSpPr>
              <p:cNvPr id="684" name="Rectangle 683">
                <a:extLst>
                  <a:ext uri="{FF2B5EF4-FFF2-40B4-BE49-F238E27FC236}">
                    <a16:creationId xmlns:a16="http://schemas.microsoft.com/office/drawing/2014/main" xmlns="" id="{C92E6AC3-1762-4B04-8231-07AA0E32C8B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85" name="Straight Connector 684">
                <a:extLst>
                  <a:ext uri="{FF2B5EF4-FFF2-40B4-BE49-F238E27FC236}">
                    <a16:creationId xmlns:a16="http://schemas.microsoft.com/office/drawing/2014/main" xmlns="" id="{7D4C3FAF-4B30-41DF-AB6E-494FDD0B2C57}"/>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xmlns="" id="{70E88738-B48C-4E08-9F0C-75A8830E5A95}"/>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334BC05B-9765-49E3-964F-E496659BCE65}"/>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CA63F1A1-3358-4282-BE7F-D5110428FEC7}"/>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77C6F0B9-1082-43D3-B123-FFBA3C159835}"/>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DAFB3464-96F0-4F55-8167-DCF613F426EF}"/>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676" name="Group 675">
              <a:extLst>
                <a:ext uri="{FF2B5EF4-FFF2-40B4-BE49-F238E27FC236}">
                  <a16:creationId xmlns:a16="http://schemas.microsoft.com/office/drawing/2014/main" xmlns="" id="{4BB1681F-E141-472A-9508-5774DE39FE8B}"/>
                </a:ext>
              </a:extLst>
            </p:cNvPr>
            <p:cNvGrpSpPr/>
            <p:nvPr/>
          </p:nvGrpSpPr>
          <p:grpSpPr>
            <a:xfrm>
              <a:off x="2364590" y="201624"/>
              <a:ext cx="290624" cy="283537"/>
              <a:chOff x="9370828" y="2830549"/>
              <a:chExt cx="290624" cy="283537"/>
            </a:xfrm>
          </p:grpSpPr>
          <p:sp>
            <p:nvSpPr>
              <p:cNvPr id="677" name="Rectangle 676">
                <a:extLst>
                  <a:ext uri="{FF2B5EF4-FFF2-40B4-BE49-F238E27FC236}">
                    <a16:creationId xmlns:a16="http://schemas.microsoft.com/office/drawing/2014/main" xmlns="" id="{F69EAE31-09E1-4005-9E9A-839437BF6F57}"/>
                  </a:ext>
                </a:extLst>
              </p:cNvPr>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678" name="Straight Connector 677">
                <a:extLst>
                  <a:ext uri="{FF2B5EF4-FFF2-40B4-BE49-F238E27FC236}">
                    <a16:creationId xmlns:a16="http://schemas.microsoft.com/office/drawing/2014/main" xmlns="" id="{4FDF3392-8E26-4597-9B0E-AB75B396DFBD}"/>
                  </a:ext>
                </a:extLst>
              </p:cNvPr>
              <p:cNvCxnSpPr>
                <a:cxnSpLocks/>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xmlns="" id="{ACA4601F-6851-4867-80A5-F6963D66056B}"/>
                  </a:ext>
                </a:extLst>
              </p:cNvPr>
              <p:cNvCxnSpPr>
                <a:cxnSpLocks/>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xmlns="" id="{41360FC8-79AF-4BA4-8BEA-F4CB04C8E309}"/>
                  </a:ext>
                </a:extLst>
              </p:cNvPr>
              <p:cNvCxnSpPr>
                <a:cxnSpLocks/>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xmlns="" id="{DF358788-A312-44EE-B52F-56009700BB62}"/>
                  </a:ext>
                </a:extLst>
              </p:cNvPr>
              <p:cNvCxnSpPr>
                <a:cxnSpLocks/>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xmlns="" id="{FF7281F5-53DF-43B0-B57C-2D312B527498}"/>
                  </a:ext>
                </a:extLst>
              </p:cNvPr>
              <p:cNvCxnSpPr>
                <a:cxnSpLocks/>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xmlns="" id="{4310965E-4CE3-438C-BBFC-0D1AA9A77314}"/>
                  </a:ext>
                </a:extLst>
              </p:cNvPr>
              <p:cNvCxnSpPr>
                <a:cxnSpLocks/>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705" name="Group 704"/>
          <p:cNvGrpSpPr/>
          <p:nvPr/>
        </p:nvGrpSpPr>
        <p:grpSpPr>
          <a:xfrm>
            <a:off x="6331508" y="4903320"/>
            <a:ext cx="544707" cy="585779"/>
            <a:chOff x="5822475" y="4763069"/>
            <a:chExt cx="547049" cy="590835"/>
          </a:xfrm>
        </p:grpSpPr>
        <p:sp>
          <p:nvSpPr>
            <p:cNvPr id="706" name="Rectangle 705"/>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07" name="Rectangle 706"/>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08" name="Rectangle 707"/>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09" name="Group 708"/>
          <p:cNvGrpSpPr/>
          <p:nvPr/>
        </p:nvGrpSpPr>
        <p:grpSpPr>
          <a:xfrm rot="5400000">
            <a:off x="9527116" y="1022796"/>
            <a:ext cx="544707" cy="585779"/>
            <a:chOff x="5822475" y="4763069"/>
            <a:chExt cx="547049" cy="590835"/>
          </a:xfrm>
        </p:grpSpPr>
        <p:sp>
          <p:nvSpPr>
            <p:cNvPr id="710" name="Rectangle 709"/>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1" name="Rectangle 710"/>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12" name="Rectangle 711"/>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13" name="Up Arrow 712"/>
          <p:cNvSpPr/>
          <p:nvPr/>
        </p:nvSpPr>
        <p:spPr>
          <a:xfrm>
            <a:off x="6425649" y="3960552"/>
            <a:ext cx="370252" cy="941182"/>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4" name="Up Arrow 713"/>
          <p:cNvSpPr/>
          <p:nvPr/>
        </p:nvSpPr>
        <p:spPr>
          <a:xfrm rot="5400000">
            <a:off x="8051636" y="-80991"/>
            <a:ext cx="370252" cy="2749085"/>
          </a:xfrm>
          <a:prstGeom prst="upArrow">
            <a:avLst>
              <a:gd name="adj1" fmla="val 52942"/>
              <a:gd name="adj2" fmla="val 12528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9" name="Up Arrow 718"/>
          <p:cNvSpPr/>
          <p:nvPr/>
        </p:nvSpPr>
        <p:spPr>
          <a:xfrm>
            <a:off x="6420963" y="2913422"/>
            <a:ext cx="370252" cy="630028"/>
          </a:xfrm>
          <a:prstGeom prst="upArrow">
            <a:avLst>
              <a:gd name="adj1" fmla="val 52942"/>
              <a:gd name="adj2" fmla="val 9307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0" name="Up Arrow 719"/>
          <p:cNvSpPr/>
          <p:nvPr/>
        </p:nvSpPr>
        <p:spPr>
          <a:xfrm>
            <a:off x="6446535" y="1627207"/>
            <a:ext cx="370252" cy="751097"/>
          </a:xfrm>
          <a:prstGeom prst="upArrow">
            <a:avLst>
              <a:gd name="adj1" fmla="val 52942"/>
              <a:gd name="adj2" fmla="val 894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2" name="Group 721"/>
          <p:cNvGrpSpPr/>
          <p:nvPr/>
        </p:nvGrpSpPr>
        <p:grpSpPr>
          <a:xfrm>
            <a:off x="6338421" y="3532583"/>
            <a:ext cx="544707" cy="585779"/>
            <a:chOff x="5822475" y="4763069"/>
            <a:chExt cx="547049" cy="590835"/>
          </a:xfrm>
        </p:grpSpPr>
        <p:sp>
          <p:nvSpPr>
            <p:cNvPr id="723" name="Rectangle 722"/>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4" name="Rectangle 723"/>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5" name="Rectangle 724"/>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26" name="Group 725"/>
          <p:cNvGrpSpPr/>
          <p:nvPr/>
        </p:nvGrpSpPr>
        <p:grpSpPr>
          <a:xfrm>
            <a:off x="6331507" y="2373086"/>
            <a:ext cx="544707" cy="585779"/>
            <a:chOff x="5822475" y="4763069"/>
            <a:chExt cx="547049" cy="590835"/>
          </a:xfrm>
        </p:grpSpPr>
        <p:sp>
          <p:nvSpPr>
            <p:cNvPr id="727" name="Rectangle 726"/>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8" name="Rectangle 727"/>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29" name="Rectangle 728"/>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734" name="Group 733"/>
          <p:cNvGrpSpPr/>
          <p:nvPr/>
        </p:nvGrpSpPr>
        <p:grpSpPr>
          <a:xfrm rot="5400000">
            <a:off x="6304081" y="1035097"/>
            <a:ext cx="544707" cy="585779"/>
            <a:chOff x="5822475" y="4763069"/>
            <a:chExt cx="547049" cy="590835"/>
          </a:xfrm>
        </p:grpSpPr>
        <p:sp>
          <p:nvSpPr>
            <p:cNvPr id="735" name="Rectangle 734"/>
            <p:cNvSpPr/>
            <p:nvPr/>
          </p:nvSpPr>
          <p:spPr>
            <a:xfrm>
              <a:off x="5926345" y="4763069"/>
              <a:ext cx="339309" cy="477501"/>
            </a:xfrm>
            <a:prstGeom prst="rect">
              <a:avLst/>
            </a:prstGeom>
            <a:solidFill>
              <a:srgbClr val="E45E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6" name="Rectangle 735"/>
            <p:cNvSpPr/>
            <p:nvPr/>
          </p:nvSpPr>
          <p:spPr>
            <a:xfrm>
              <a:off x="6265654" y="5127233"/>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37" name="Rectangle 736"/>
            <p:cNvSpPr/>
            <p:nvPr/>
          </p:nvSpPr>
          <p:spPr>
            <a:xfrm>
              <a:off x="5822475" y="5127232"/>
              <a:ext cx="103870" cy="22667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672" name="Footer Placeholder 3"/>
          <p:cNvSpPr>
            <a:spLocks noGrp="1"/>
          </p:cNvSpPr>
          <p:nvPr>
            <p:ph type="ftr" sz="quarter" idx="3"/>
          </p:nvPr>
        </p:nvSpPr>
        <p:spPr>
          <a:xfrm>
            <a:off x="8077200" y="5561011"/>
            <a:ext cx="4114800" cy="365125"/>
          </a:xfrm>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Tree>
    <p:extLst>
      <p:ext uri="{BB962C8B-B14F-4D97-AF65-F5344CB8AC3E}">
        <p14:creationId xmlns:p14="http://schemas.microsoft.com/office/powerpoint/2010/main" val="1657940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MATLAB Path Finding Simulation</a:t>
            </a:r>
          </a:p>
        </p:txBody>
      </p:sp>
      <p:sp>
        <p:nvSpPr>
          <p:cNvPr id="4" name="Footer Placeholder 3"/>
          <p:cNvSpPr>
            <a:spLocks noGrp="1"/>
          </p:cNvSpPr>
          <p:nvPr>
            <p:ph type="ftr" sz="quarter" idx="3"/>
          </p:nvPr>
        </p:nvSpPr>
        <p:spPr/>
        <p:txBody>
          <a:bodyPr/>
          <a:lstStyle/>
          <a:p>
            <a:r>
              <a:rPr lang="en-US">
                <a:latin typeface="Arial"/>
                <a:cs typeface="Arial"/>
              </a:rPr>
              <a:t>Diandra</a:t>
            </a:r>
            <a:r>
              <a:rPr lang="en-US" dirty="0">
                <a:latin typeface="Arial"/>
                <a:cs typeface="Arial"/>
              </a:rPr>
              <a:t> Reyes</a:t>
            </a:r>
            <a:endParaRPr lang="en-US" dirty="0">
              <a:cs typeface="Arial"/>
            </a:endParaRPr>
          </a:p>
          <a:p>
            <a:pPr algn="r"/>
            <a:endParaRPr lang="en-US" dirty="0"/>
          </a:p>
        </p:txBody>
      </p:sp>
      <p:sp>
        <p:nvSpPr>
          <p:cNvPr id="5" name="Slide Number Placeholder 4"/>
          <p:cNvSpPr>
            <a:spLocks noGrp="1"/>
          </p:cNvSpPr>
          <p:nvPr>
            <p:ph type="sldNum" sz="quarter" idx="4"/>
          </p:nvPr>
        </p:nvSpPr>
        <p:spPr/>
        <p:txBody>
          <a:bodyPr/>
          <a:lstStyle/>
          <a:p>
            <a:fld id="{6F1FABC0-072B-4F22-8F9B-95A9D10B0206}" type="slidenum">
              <a:rPr lang="en-US" smtClean="0"/>
              <a:pPr/>
              <a:t>26</a:t>
            </a:fld>
            <a:endParaRPr lang="en-US"/>
          </a:p>
        </p:txBody>
      </p:sp>
      <p:grpSp>
        <p:nvGrpSpPr>
          <p:cNvPr id="9" name="Group 8"/>
          <p:cNvGrpSpPr/>
          <p:nvPr/>
        </p:nvGrpSpPr>
        <p:grpSpPr>
          <a:xfrm>
            <a:off x="1875085" y="1559859"/>
            <a:ext cx="7610171" cy="4001152"/>
            <a:chOff x="2098605" y="1828355"/>
            <a:chExt cx="7207813" cy="373265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089" r="28330" b="3494"/>
            <a:stretch/>
          </p:blipFill>
          <p:spPr>
            <a:xfrm>
              <a:off x="5579544" y="1828355"/>
              <a:ext cx="1870364" cy="360225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3299" t="7256" r="29398"/>
            <a:stretch/>
          </p:blipFill>
          <p:spPr>
            <a:xfrm>
              <a:off x="7449908" y="2099182"/>
              <a:ext cx="1856510" cy="3461829"/>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131" t="6342" r="22928" b="1469"/>
            <a:stretch/>
          </p:blipFill>
          <p:spPr>
            <a:xfrm>
              <a:off x="2098605" y="2065086"/>
              <a:ext cx="3480939" cy="3441148"/>
            </a:xfrm>
            <a:prstGeom prst="rect">
              <a:avLst/>
            </a:prstGeom>
          </p:spPr>
        </p:pic>
      </p:grpSp>
    </p:spTree>
    <p:extLst>
      <p:ext uri="{BB962C8B-B14F-4D97-AF65-F5344CB8AC3E}">
        <p14:creationId xmlns:p14="http://schemas.microsoft.com/office/powerpoint/2010/main" val="33088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21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27</a:t>
            </a:fld>
            <a:endParaRPr lang="en-US"/>
          </a:p>
        </p:txBody>
      </p:sp>
      <p:pic>
        <p:nvPicPr>
          <p:cNvPr id="9" name="Picture 9" descr="Shape&#10;&#10;Description automatically generated">
            <a:extLst>
              <a:ext uri="{FF2B5EF4-FFF2-40B4-BE49-F238E27FC236}">
                <a16:creationId xmlns:a16="http://schemas.microsoft.com/office/drawing/2014/main" xmlns="" id="{C70B7BBA-F919-4C7C-9F45-E05801C96400}"/>
              </a:ext>
            </a:extLst>
          </p:cNvPr>
          <p:cNvPicPr>
            <a:picLocks noGrp="1" noChangeAspect="1"/>
          </p:cNvPicPr>
          <p:nvPr>
            <p:ph type="pic" sz="quarter" idx="12"/>
          </p:nvPr>
        </p:nvPicPr>
        <p:blipFill rotWithShape="1">
          <a:blip r:embed="rId3"/>
          <a:stretch/>
        </p:blipFill>
        <p:spPr>
          <a:xfrm>
            <a:off x="1796963" y="2376673"/>
            <a:ext cx="2396963" cy="3488092"/>
          </a:xfrm>
          <a:noFill/>
        </p:spPr>
      </p:pic>
      <p:pic>
        <p:nvPicPr>
          <p:cNvPr id="1660" name="Picture 1660" descr="Shape, rectangle&#10;&#10;Description automatically generated">
            <a:extLst>
              <a:ext uri="{FF2B5EF4-FFF2-40B4-BE49-F238E27FC236}">
                <a16:creationId xmlns:a16="http://schemas.microsoft.com/office/drawing/2014/main" xmlns="" id="{646D746D-0929-4B4B-8565-997446F4BD48}"/>
              </a:ext>
            </a:extLst>
          </p:cNvPr>
          <p:cNvPicPr>
            <a:picLocks noChangeAspect="1"/>
          </p:cNvPicPr>
          <p:nvPr/>
        </p:nvPicPr>
        <p:blipFill rotWithShape="1">
          <a:blip r:embed="rId4"/>
          <a:srcRect l="10042" t="2284" r="5439" b="2792"/>
          <a:stretch/>
        </p:blipFill>
        <p:spPr>
          <a:xfrm>
            <a:off x="5004265" y="2373682"/>
            <a:ext cx="1890921" cy="3488408"/>
          </a:xfrm>
          <a:prstGeom prst="rect">
            <a:avLst/>
          </a:prstGeom>
        </p:spPr>
      </p:pic>
      <p:pic>
        <p:nvPicPr>
          <p:cNvPr id="1681" name="Picture 1681" descr="Shape&#10;&#10;Description automatically generated">
            <a:extLst>
              <a:ext uri="{FF2B5EF4-FFF2-40B4-BE49-F238E27FC236}">
                <a16:creationId xmlns:a16="http://schemas.microsoft.com/office/drawing/2014/main" xmlns="" id="{638D1B7C-33A8-4FEE-92CF-AC20397E6B8F}"/>
              </a:ext>
            </a:extLst>
          </p:cNvPr>
          <p:cNvPicPr>
            <a:picLocks noChangeAspect="1"/>
          </p:cNvPicPr>
          <p:nvPr/>
        </p:nvPicPr>
        <p:blipFill>
          <a:blip r:embed="rId5"/>
          <a:stretch>
            <a:fillRect/>
          </a:stretch>
        </p:blipFill>
        <p:spPr>
          <a:xfrm>
            <a:off x="8468828" y="2321490"/>
            <a:ext cx="2039273" cy="3582444"/>
          </a:xfrm>
          <a:prstGeom prst="rect">
            <a:avLst/>
          </a:prstGeom>
        </p:spPr>
      </p:pic>
      <p:graphicFrame>
        <p:nvGraphicFramePr>
          <p:cNvPr id="11" name="Diagram 11">
            <a:extLst>
              <a:ext uri="{FF2B5EF4-FFF2-40B4-BE49-F238E27FC236}">
                <a16:creationId xmlns:a16="http://schemas.microsoft.com/office/drawing/2014/main" xmlns="" id="{C2F8AFF1-9ECD-4843-96A0-8567FB2B698E}"/>
              </a:ext>
            </a:extLst>
          </p:cNvPr>
          <p:cNvGraphicFramePr/>
          <p:nvPr>
            <p:extLst>
              <p:ext uri="{D42A27DB-BD31-4B8C-83A1-F6EECF244321}">
                <p14:modId xmlns:p14="http://schemas.microsoft.com/office/powerpoint/2010/main" val="1822742100"/>
              </p:ext>
            </p:extLst>
          </p:nvPr>
        </p:nvGraphicFramePr>
        <p:xfrm>
          <a:off x="974625" y="491291"/>
          <a:ext cx="10240026" cy="20605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22" name="TextBox 1721">
            <a:extLst>
              <a:ext uri="{FF2B5EF4-FFF2-40B4-BE49-F238E27FC236}">
                <a16:creationId xmlns:a16="http://schemas.microsoft.com/office/drawing/2014/main" xmlns="" id="{6331B65D-C9CF-414B-A557-6EE0E97A3D51}"/>
              </a:ext>
            </a:extLst>
          </p:cNvPr>
          <p:cNvSpPr txBox="1"/>
          <p:nvPr/>
        </p:nvSpPr>
        <p:spPr>
          <a:xfrm>
            <a:off x="6102263" y="3534427"/>
            <a:ext cx="1499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Front View</a:t>
            </a:r>
          </a:p>
        </p:txBody>
      </p:sp>
      <p:sp>
        <p:nvSpPr>
          <p:cNvPr id="1723" name="TextBox 1722">
            <a:extLst>
              <a:ext uri="{FF2B5EF4-FFF2-40B4-BE49-F238E27FC236}">
                <a16:creationId xmlns:a16="http://schemas.microsoft.com/office/drawing/2014/main" xmlns="" id="{C27D5C99-6125-4928-B83C-5B09646E60B7}"/>
              </a:ext>
            </a:extLst>
          </p:cNvPr>
          <p:cNvSpPr txBox="1"/>
          <p:nvPr/>
        </p:nvSpPr>
        <p:spPr>
          <a:xfrm>
            <a:off x="8998545" y="3551462"/>
            <a:ext cx="150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Side View</a:t>
            </a:r>
          </a:p>
        </p:txBody>
      </p:sp>
      <p:sp>
        <p:nvSpPr>
          <p:cNvPr id="20" name="TextBox 19">
            <a:extLst>
              <a:ext uri="{FF2B5EF4-FFF2-40B4-BE49-F238E27FC236}">
                <a16:creationId xmlns:a16="http://schemas.microsoft.com/office/drawing/2014/main" xmlns="" id="{09A94BB4-BF75-4775-B218-EE967B74C445}"/>
              </a:ext>
            </a:extLst>
          </p:cNvPr>
          <p:cNvSpPr txBox="1"/>
          <p:nvPr/>
        </p:nvSpPr>
        <p:spPr>
          <a:xfrm>
            <a:off x="2405151" y="3534427"/>
            <a:ext cx="1892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General View</a:t>
            </a:r>
          </a:p>
        </p:txBody>
      </p:sp>
      <p:sp>
        <p:nvSpPr>
          <p:cNvPr id="12" name="Footer Placeholder 1">
            <a:extLst>
              <a:ext uri="{FF2B5EF4-FFF2-40B4-BE49-F238E27FC236}">
                <a16:creationId xmlns:a16="http://schemas.microsoft.com/office/drawing/2014/main" xmlns="" id="{008F049B-091B-4977-BFD7-D1BCDED6C556}"/>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1564773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11">
            <a:extLst>
              <a:ext uri="{FF2B5EF4-FFF2-40B4-BE49-F238E27FC236}">
                <a16:creationId xmlns:a16="http://schemas.microsoft.com/office/drawing/2014/main" xmlns="" id="{C2F8AFF1-9ECD-4843-96A0-8567FB2B698E}"/>
              </a:ext>
            </a:extLst>
          </p:cNvPr>
          <p:cNvGraphicFramePr/>
          <p:nvPr>
            <p:extLst>
              <p:ext uri="{D42A27DB-BD31-4B8C-83A1-F6EECF244321}">
                <p14:modId xmlns:p14="http://schemas.microsoft.com/office/powerpoint/2010/main" val="707496153"/>
              </p:ext>
            </p:extLst>
          </p:nvPr>
        </p:nvGraphicFramePr>
        <p:xfrm>
          <a:off x="-4427906" y="1290516"/>
          <a:ext cx="11217688" cy="454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36512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28</a:t>
            </a:fld>
            <a:endParaRPr lang="en-US"/>
          </a:p>
        </p:txBody>
      </p:sp>
      <p:sp>
        <p:nvSpPr>
          <p:cNvPr id="1677" name="Arrow: Right 1676">
            <a:extLst>
              <a:ext uri="{FF2B5EF4-FFF2-40B4-BE49-F238E27FC236}">
                <a16:creationId xmlns:a16="http://schemas.microsoft.com/office/drawing/2014/main" xmlns="" id="{51D40E8B-385F-47B4-ADFE-A9AEB6DCA950}"/>
              </a:ext>
            </a:extLst>
          </p:cNvPr>
          <p:cNvSpPr/>
          <p:nvPr/>
        </p:nvSpPr>
        <p:spPr>
          <a:xfrm>
            <a:off x="2222364" y="1375137"/>
            <a:ext cx="978408" cy="484632"/>
          </a:xfrm>
          <a:prstGeom prst="rightArrow">
            <a:avLst/>
          </a:prstGeom>
          <a:solidFill>
            <a:srgbClr val="00BEE0"/>
          </a:solidFill>
          <a:ln>
            <a:solidFill>
              <a:srgbClr val="00BE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88" name="Picture 1688" descr="Shape, square&#10;&#10;Description automatically generated">
            <a:extLst>
              <a:ext uri="{FF2B5EF4-FFF2-40B4-BE49-F238E27FC236}">
                <a16:creationId xmlns:a16="http://schemas.microsoft.com/office/drawing/2014/main" xmlns="" id="{8C41FE50-B871-4E3E-AE4C-42E02C15CCF8}"/>
              </a:ext>
            </a:extLst>
          </p:cNvPr>
          <p:cNvPicPr>
            <a:picLocks noChangeAspect="1"/>
          </p:cNvPicPr>
          <p:nvPr/>
        </p:nvPicPr>
        <p:blipFill>
          <a:blip r:embed="rId8"/>
          <a:stretch>
            <a:fillRect/>
          </a:stretch>
        </p:blipFill>
        <p:spPr>
          <a:xfrm>
            <a:off x="3214778" y="1292465"/>
            <a:ext cx="4454106" cy="4373713"/>
          </a:xfrm>
          <a:prstGeom prst="rect">
            <a:avLst/>
          </a:prstGeom>
        </p:spPr>
      </p:pic>
      <p:sp>
        <p:nvSpPr>
          <p:cNvPr id="3" name="Rounded Rectangle 2"/>
          <p:cNvSpPr/>
          <p:nvPr/>
        </p:nvSpPr>
        <p:spPr>
          <a:xfrm>
            <a:off x="8011523" y="1593606"/>
            <a:ext cx="3679038" cy="3270494"/>
          </a:xfrm>
          <a:prstGeom prst="roundRect">
            <a:avLst/>
          </a:prstGeom>
          <a:solidFill>
            <a:srgbClr val="00BEE0"/>
          </a:solidFill>
          <a:ln>
            <a:solidFill>
              <a:srgbClr val="00BE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a:buChar char="•"/>
            </a:pPr>
            <a:r>
              <a:rPr lang="en-US" sz="2400">
                <a:cs typeface="Arial"/>
              </a:rPr>
              <a:t>Composed of 4 channels channels 18” long </a:t>
            </a:r>
          </a:p>
          <a:p>
            <a:pPr marL="285750" indent="-285750">
              <a:buFont typeface="Arial"/>
              <a:buChar char="•"/>
            </a:pPr>
            <a:r>
              <a:rPr lang="en-US" sz="2400">
                <a:cs typeface="Arial"/>
              </a:rPr>
              <a:t>Material: 6061 T6 Aluminum</a:t>
            </a:r>
          </a:p>
          <a:p>
            <a:pPr marL="285750" indent="-285750">
              <a:buFont typeface="Arial"/>
              <a:buChar char="•"/>
            </a:pPr>
            <a:r>
              <a:rPr lang="en-US" sz="2400">
                <a:cs typeface="Arial"/>
              </a:rPr>
              <a:t>Compatible Hub Patterns: 0.770'' and 1.50''</a:t>
            </a:r>
          </a:p>
          <a:p>
            <a:pPr algn="ctr"/>
            <a:endParaRPr lang="en-US"/>
          </a:p>
        </p:txBody>
      </p:sp>
      <p:sp>
        <p:nvSpPr>
          <p:cNvPr id="10" name="Footer Placeholder 1">
            <a:extLst>
              <a:ext uri="{FF2B5EF4-FFF2-40B4-BE49-F238E27FC236}">
                <a16:creationId xmlns:a16="http://schemas.microsoft.com/office/drawing/2014/main" xmlns="" id="{1EA8B3F0-4FAB-44AB-89E6-17BFBDF520FD}"/>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2798222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1">
            <a:extLst>
              <a:ext uri="{FF2B5EF4-FFF2-40B4-BE49-F238E27FC236}">
                <a16:creationId xmlns:a16="http://schemas.microsoft.com/office/drawing/2014/main" xmlns="" id="{C2F8AFF1-9ECD-4843-96A0-8567FB2B698E}"/>
              </a:ext>
            </a:extLst>
          </p:cNvPr>
          <p:cNvGraphicFramePr/>
          <p:nvPr>
            <p:extLst>
              <p:ext uri="{D42A27DB-BD31-4B8C-83A1-F6EECF244321}">
                <p14:modId xmlns:p14="http://schemas.microsoft.com/office/powerpoint/2010/main" val="270890032"/>
              </p:ext>
            </p:extLst>
          </p:nvPr>
        </p:nvGraphicFramePr>
        <p:xfrm>
          <a:off x="-4427906" y="1290516"/>
          <a:ext cx="11217688" cy="454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Picture 43" descr="A picture containing text, hinge&#10;&#10;Description automatically generated">
            <a:extLst>
              <a:ext uri="{FF2B5EF4-FFF2-40B4-BE49-F238E27FC236}">
                <a16:creationId xmlns:a16="http://schemas.microsoft.com/office/drawing/2014/main" xmlns="" id="{A1C22622-87D1-4130-A105-C19A53C98A92}"/>
              </a:ext>
            </a:extLst>
          </p:cNvPr>
          <p:cNvPicPr>
            <a:picLocks noChangeAspect="1"/>
          </p:cNvPicPr>
          <p:nvPr/>
        </p:nvPicPr>
        <p:blipFill>
          <a:blip r:embed="rId8"/>
          <a:stretch>
            <a:fillRect/>
          </a:stretch>
        </p:blipFill>
        <p:spPr>
          <a:xfrm>
            <a:off x="4983192" y="1372875"/>
            <a:ext cx="2671314" cy="1567459"/>
          </a:xfrm>
          <a:prstGeom prst="rect">
            <a:avLst/>
          </a:prstGeom>
        </p:spPr>
      </p:pic>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36512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29</a:t>
            </a:fld>
            <a:endParaRPr lang="en-US"/>
          </a:p>
        </p:txBody>
      </p:sp>
      <p:pic>
        <p:nvPicPr>
          <p:cNvPr id="39" name="Picture 39" descr="Chart, shape, arrow, funnel chart&#10;&#10;Description automatically generated">
            <a:extLst>
              <a:ext uri="{FF2B5EF4-FFF2-40B4-BE49-F238E27FC236}">
                <a16:creationId xmlns:a16="http://schemas.microsoft.com/office/drawing/2014/main" xmlns="" id="{0DEE5300-4C95-4CF6-BD99-449616DD2459}"/>
              </a:ext>
            </a:extLst>
          </p:cNvPr>
          <p:cNvPicPr>
            <a:picLocks noChangeAspect="1"/>
          </p:cNvPicPr>
          <p:nvPr/>
        </p:nvPicPr>
        <p:blipFill>
          <a:blip r:embed="rId9"/>
          <a:stretch>
            <a:fillRect/>
          </a:stretch>
        </p:blipFill>
        <p:spPr>
          <a:xfrm>
            <a:off x="3746740" y="2825549"/>
            <a:ext cx="3045372" cy="3002832"/>
          </a:xfrm>
          <a:prstGeom prst="rect">
            <a:avLst/>
          </a:prstGeom>
        </p:spPr>
      </p:pic>
      <p:pic>
        <p:nvPicPr>
          <p:cNvPr id="40" name="Picture 41" descr="Icon&#10;&#10;Description automatically generated">
            <a:extLst>
              <a:ext uri="{FF2B5EF4-FFF2-40B4-BE49-F238E27FC236}">
                <a16:creationId xmlns:a16="http://schemas.microsoft.com/office/drawing/2014/main" xmlns="" id="{044494C6-294B-4327-818F-ED0CCA99A3CF}"/>
              </a:ext>
            </a:extLst>
          </p:cNvPr>
          <p:cNvPicPr>
            <a:picLocks noChangeAspect="1"/>
          </p:cNvPicPr>
          <p:nvPr/>
        </p:nvPicPr>
        <p:blipFill>
          <a:blip r:embed="rId10"/>
          <a:stretch>
            <a:fillRect/>
          </a:stretch>
        </p:blipFill>
        <p:spPr>
          <a:xfrm>
            <a:off x="3746739" y="1506425"/>
            <a:ext cx="1247956" cy="1300357"/>
          </a:xfrm>
          <a:prstGeom prst="rect">
            <a:avLst/>
          </a:prstGeom>
        </p:spPr>
      </p:pic>
      <p:sp>
        <p:nvSpPr>
          <p:cNvPr id="14" name="Arrow: Right 1676">
            <a:extLst>
              <a:ext uri="{FF2B5EF4-FFF2-40B4-BE49-F238E27FC236}">
                <a16:creationId xmlns:a16="http://schemas.microsoft.com/office/drawing/2014/main" xmlns="" id="{51D40E8B-385F-47B4-ADFE-A9AEB6DCA950}"/>
              </a:ext>
            </a:extLst>
          </p:cNvPr>
          <p:cNvSpPr/>
          <p:nvPr/>
        </p:nvSpPr>
        <p:spPr>
          <a:xfrm>
            <a:off x="2285864" y="2373662"/>
            <a:ext cx="978408" cy="484632"/>
          </a:xfrm>
          <a:prstGeom prst="rightArrow">
            <a:avLst/>
          </a:prstGeom>
          <a:solidFill>
            <a:srgbClr val="4000EC"/>
          </a:solidFill>
          <a:ln>
            <a:solidFill>
              <a:srgbClr val="4000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ounded Rectangle 10"/>
          <p:cNvSpPr/>
          <p:nvPr/>
        </p:nvSpPr>
        <p:spPr>
          <a:xfrm>
            <a:off x="7772400" y="1839481"/>
            <a:ext cx="3802380" cy="3449882"/>
          </a:xfrm>
          <a:prstGeom prst="roundRect">
            <a:avLst/>
          </a:prstGeom>
          <a:solidFill>
            <a:srgbClr val="4000EC"/>
          </a:solidFill>
          <a:ln>
            <a:solidFill>
              <a:srgbClr val="4000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a:buChar char="•"/>
            </a:pPr>
            <a:r>
              <a:rPr lang="en-US" sz="2400">
                <a:cs typeface="Arial"/>
              </a:rPr>
              <a:t>Material: Aluminum 6061 T6</a:t>
            </a:r>
          </a:p>
          <a:p>
            <a:pPr marL="285750" indent="-285750">
              <a:buFont typeface="Arial"/>
              <a:buChar char="•"/>
            </a:pPr>
            <a:r>
              <a:rPr lang="en-US" sz="2400">
                <a:cs typeface="Arial"/>
              </a:rPr>
              <a:t>0.25-inch-thick sheets used to waterjet 8 triangular brackets</a:t>
            </a:r>
          </a:p>
          <a:p>
            <a:pPr marL="285750" indent="-285750">
              <a:buFont typeface="Arial"/>
              <a:buChar char="•"/>
            </a:pPr>
            <a:r>
              <a:rPr lang="en-US" sz="2400">
                <a:cs typeface="Arial"/>
              </a:rPr>
              <a:t>1.5'' Hub pattern utilized</a:t>
            </a:r>
          </a:p>
          <a:p>
            <a:pPr algn="ctr"/>
            <a:endParaRPr lang="en-US"/>
          </a:p>
        </p:txBody>
      </p:sp>
      <p:sp>
        <p:nvSpPr>
          <p:cNvPr id="12" name="Footer Placeholder 1">
            <a:extLst>
              <a:ext uri="{FF2B5EF4-FFF2-40B4-BE49-F238E27FC236}">
                <a16:creationId xmlns:a16="http://schemas.microsoft.com/office/drawing/2014/main" xmlns="" id="{D2529B5A-9674-40D2-9201-27509EC1458E}"/>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696538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2199DA34-E6D0-4064-812A-1AD3B9EF9765}"/>
              </a:ext>
            </a:extLst>
          </p:cNvPr>
          <p:cNvCxnSpPr>
            <a:cxnSpLocks/>
          </p:cNvCxnSpPr>
          <p:nvPr/>
        </p:nvCxnSpPr>
        <p:spPr>
          <a:xfrm flipV="1">
            <a:off x="11104212" y="2185741"/>
            <a:ext cx="0" cy="855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F39BA9CA-406B-41BE-A383-F37842F152BA}"/>
              </a:ext>
            </a:extLst>
          </p:cNvPr>
          <p:cNvCxnSpPr>
            <a:cxnSpLocks/>
          </p:cNvCxnSpPr>
          <p:nvPr/>
        </p:nvCxnSpPr>
        <p:spPr>
          <a:xfrm>
            <a:off x="8150537" y="2185825"/>
            <a:ext cx="46730" cy="297918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FBFC0D90-64E3-45D1-92F3-894AF73CCDE3}"/>
              </a:ext>
            </a:extLst>
          </p:cNvPr>
          <p:cNvCxnSpPr>
            <a:cxnSpLocks/>
          </p:cNvCxnSpPr>
          <p:nvPr/>
        </p:nvCxnSpPr>
        <p:spPr>
          <a:xfrm>
            <a:off x="5247054" y="2206626"/>
            <a:ext cx="23409" cy="296377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5FCBEE76-96D8-4816-A1F5-47CBCE7C453F}"/>
              </a:ext>
            </a:extLst>
          </p:cNvPr>
          <p:cNvCxnSpPr>
            <a:cxnSpLocks/>
          </p:cNvCxnSpPr>
          <p:nvPr/>
        </p:nvCxnSpPr>
        <p:spPr>
          <a:xfrm flipH="1">
            <a:off x="1563414" y="2209828"/>
            <a:ext cx="9539542"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xmlns="" id="{6682872F-E779-40DF-A9FE-931E68EF64AE}"/>
              </a:ext>
            </a:extLst>
          </p:cNvPr>
          <p:cNvSpPr>
            <a:spLocks noGrp="1"/>
          </p:cNvSpPr>
          <p:nvPr>
            <p:ph type="title"/>
          </p:nvPr>
        </p:nvSpPr>
        <p:spPr/>
        <p:txBody>
          <a:bodyPr/>
          <a:lstStyle/>
          <a:p>
            <a:pPr algn="ctr"/>
            <a:r>
              <a:rPr lang="en-US">
                <a:cs typeface="Arial"/>
              </a:rPr>
              <a:t>Senior Design ECE Team </a:t>
            </a:r>
            <a:endParaRPr lang="en-US"/>
          </a:p>
        </p:txBody>
      </p:sp>
      <p:sp>
        <p:nvSpPr>
          <p:cNvPr id="3" name="Slide Number Placeholder 2">
            <a:extLst>
              <a:ext uri="{FF2B5EF4-FFF2-40B4-BE49-F238E27FC236}">
                <a16:creationId xmlns:a16="http://schemas.microsoft.com/office/drawing/2014/main" xmlns="" id="{F464FF95-0F95-42E8-81B2-06B2D750C853}"/>
              </a:ext>
            </a:extLst>
          </p:cNvPr>
          <p:cNvSpPr>
            <a:spLocks noGrp="1"/>
          </p:cNvSpPr>
          <p:nvPr>
            <p:ph type="sldNum" sz="quarter" idx="11"/>
          </p:nvPr>
        </p:nvSpPr>
        <p:spPr/>
        <p:txBody>
          <a:bodyPr/>
          <a:lstStyle/>
          <a:p>
            <a:fld id="{6F1FABC0-072B-4F22-8F9B-95A9D10B0206}" type="slidenum">
              <a:rPr lang="en-US" smtClean="0"/>
              <a:pPr/>
              <a:t>3</a:t>
            </a:fld>
            <a:endParaRPr lang="en-US"/>
          </a:p>
        </p:txBody>
      </p:sp>
      <p:sp>
        <p:nvSpPr>
          <p:cNvPr id="11" name="Rectangle: Rounded Corners 10">
            <a:extLst>
              <a:ext uri="{FF2B5EF4-FFF2-40B4-BE49-F238E27FC236}">
                <a16:creationId xmlns:a16="http://schemas.microsoft.com/office/drawing/2014/main" xmlns="" id="{B11FF12C-CF14-4C35-A2D0-7F4B3AAE5190}"/>
              </a:ext>
            </a:extLst>
          </p:cNvPr>
          <p:cNvSpPr/>
          <p:nvPr/>
        </p:nvSpPr>
        <p:spPr>
          <a:xfrm>
            <a:off x="7082170" y="1677174"/>
            <a:ext cx="2142460" cy="94627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SEBASTIAN MURIEL</a:t>
            </a:r>
          </a:p>
          <a:p>
            <a:pPr algn="ctr"/>
            <a:r>
              <a:rPr lang="en-US" i="1">
                <a:solidFill>
                  <a:schemeClr val="tx1"/>
                </a:solidFill>
                <a:cs typeface="Arial"/>
              </a:rPr>
              <a:t>System Engineer</a:t>
            </a:r>
          </a:p>
        </p:txBody>
      </p:sp>
      <p:sp>
        <p:nvSpPr>
          <p:cNvPr id="35" name="Rounded Rectangle 10">
            <a:extLst>
              <a:ext uri="{FF2B5EF4-FFF2-40B4-BE49-F238E27FC236}">
                <a16:creationId xmlns:a16="http://schemas.microsoft.com/office/drawing/2014/main" xmlns="" id="{EDAEF064-5AC6-4C55-BCB5-9893B95A077B}"/>
              </a:ext>
            </a:extLst>
          </p:cNvPr>
          <p:cNvSpPr/>
          <p:nvPr/>
        </p:nvSpPr>
        <p:spPr>
          <a:xfrm>
            <a:off x="4177258" y="1677174"/>
            <a:ext cx="2206779" cy="94220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TIFFANY MILLER</a:t>
            </a:r>
          </a:p>
          <a:p>
            <a:pPr algn="ctr"/>
            <a:r>
              <a:rPr lang="en-US" i="1">
                <a:solidFill>
                  <a:schemeClr val="tx1"/>
                </a:solidFill>
                <a:cs typeface="Arial"/>
              </a:rPr>
              <a:t>Hardware Engineer</a:t>
            </a:r>
          </a:p>
        </p:txBody>
      </p:sp>
      <p:sp>
        <p:nvSpPr>
          <p:cNvPr id="36" name="Rounded Rectangle 10">
            <a:extLst>
              <a:ext uri="{FF2B5EF4-FFF2-40B4-BE49-F238E27FC236}">
                <a16:creationId xmlns:a16="http://schemas.microsoft.com/office/drawing/2014/main" xmlns="" id="{403BD7D2-661F-4120-BE90-19D8913D8D6C}"/>
              </a:ext>
            </a:extLst>
          </p:cNvPr>
          <p:cNvSpPr/>
          <p:nvPr/>
        </p:nvSpPr>
        <p:spPr>
          <a:xfrm>
            <a:off x="7067602" y="3582174"/>
            <a:ext cx="2206779" cy="94220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TONY ZHENG</a:t>
            </a:r>
          </a:p>
          <a:p>
            <a:pPr algn="ctr"/>
            <a:r>
              <a:rPr lang="en-US">
                <a:solidFill>
                  <a:schemeClr val="tx1"/>
                </a:solidFill>
                <a:cs typeface="Arial" panose="020B0604020202020204"/>
              </a:rPr>
              <a:t>Financial Advisor</a:t>
            </a:r>
          </a:p>
        </p:txBody>
      </p:sp>
      <p:cxnSp>
        <p:nvCxnSpPr>
          <p:cNvPr id="39" name="Straight Arrow Connector 38">
            <a:extLst>
              <a:ext uri="{FF2B5EF4-FFF2-40B4-BE49-F238E27FC236}">
                <a16:creationId xmlns:a16="http://schemas.microsoft.com/office/drawing/2014/main" xmlns="" id="{0404F114-F900-4E9A-B1A2-FB6D88BABD36}"/>
              </a:ext>
            </a:extLst>
          </p:cNvPr>
          <p:cNvCxnSpPr>
            <a:cxnSpLocks/>
          </p:cNvCxnSpPr>
          <p:nvPr/>
        </p:nvCxnSpPr>
        <p:spPr>
          <a:xfrm>
            <a:off x="1579176" y="2209828"/>
            <a:ext cx="3" cy="98222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9EE86391-6E29-4B4C-83F9-70C35E20438A}"/>
              </a:ext>
            </a:extLst>
          </p:cNvPr>
          <p:cNvCxnSpPr>
            <a:cxnSpLocks/>
          </p:cNvCxnSpPr>
          <p:nvPr/>
        </p:nvCxnSpPr>
        <p:spPr>
          <a:xfrm flipH="1">
            <a:off x="1552900" y="4151119"/>
            <a:ext cx="1" cy="101389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7660528C-721A-4A95-8CA9-FB1D2A529337}"/>
              </a:ext>
            </a:extLst>
          </p:cNvPr>
          <p:cNvCxnSpPr>
            <a:cxnSpLocks/>
          </p:cNvCxnSpPr>
          <p:nvPr/>
        </p:nvCxnSpPr>
        <p:spPr>
          <a:xfrm flipH="1" flipV="1">
            <a:off x="1552900" y="5156497"/>
            <a:ext cx="9551314" cy="1938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2" name="Rounded Rectangle 10">
            <a:extLst>
              <a:ext uri="{FF2B5EF4-FFF2-40B4-BE49-F238E27FC236}">
                <a16:creationId xmlns:a16="http://schemas.microsoft.com/office/drawing/2014/main" xmlns="" id="{BDCD4FDB-9DBE-4175-864F-89C149105143}"/>
              </a:ext>
            </a:extLst>
          </p:cNvPr>
          <p:cNvSpPr/>
          <p:nvPr/>
        </p:nvSpPr>
        <p:spPr>
          <a:xfrm>
            <a:off x="4177257" y="3601599"/>
            <a:ext cx="2206779" cy="94220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ALEX JEN</a:t>
            </a:r>
          </a:p>
          <a:p>
            <a:pPr algn="ctr"/>
            <a:r>
              <a:rPr lang="en-US" i="1">
                <a:solidFill>
                  <a:schemeClr val="tx1"/>
                </a:solidFill>
                <a:cs typeface="Arial"/>
              </a:rPr>
              <a:t>Software Engineer</a:t>
            </a:r>
            <a:endParaRPr lang="en-US" b="1">
              <a:solidFill>
                <a:schemeClr val="tx1"/>
              </a:solidFill>
              <a:cs typeface="Arial"/>
            </a:endParaRPr>
          </a:p>
        </p:txBody>
      </p:sp>
      <p:sp>
        <p:nvSpPr>
          <p:cNvPr id="5" name="Rounded Rectangle 10">
            <a:extLst>
              <a:ext uri="{FF2B5EF4-FFF2-40B4-BE49-F238E27FC236}">
                <a16:creationId xmlns:a16="http://schemas.microsoft.com/office/drawing/2014/main" xmlns="" id="{6CCC7C30-378A-49E4-9187-C9E49640D960}"/>
              </a:ext>
            </a:extLst>
          </p:cNvPr>
          <p:cNvSpPr/>
          <p:nvPr/>
        </p:nvSpPr>
        <p:spPr>
          <a:xfrm>
            <a:off x="1087788" y="1677174"/>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WALTER CALDWELL</a:t>
            </a:r>
          </a:p>
          <a:p>
            <a:pPr algn="ctr"/>
            <a:r>
              <a:rPr lang="en-US" i="1">
                <a:solidFill>
                  <a:schemeClr val="tx1"/>
                </a:solidFill>
                <a:cs typeface="Arial"/>
              </a:rPr>
              <a:t>Project Manager</a:t>
            </a:r>
            <a:endParaRPr lang="en-US" b="1">
              <a:solidFill>
                <a:schemeClr val="tx1"/>
              </a:solidFill>
              <a:cs typeface="Arial"/>
            </a:endParaRPr>
          </a:p>
        </p:txBody>
      </p:sp>
      <p:cxnSp>
        <p:nvCxnSpPr>
          <p:cNvPr id="22" name="Straight Connector 21">
            <a:extLst>
              <a:ext uri="{FF2B5EF4-FFF2-40B4-BE49-F238E27FC236}">
                <a16:creationId xmlns:a16="http://schemas.microsoft.com/office/drawing/2014/main" xmlns="" id="{DE45B4BF-18C7-4DF4-8C4C-0AEB2E833C48}"/>
              </a:ext>
            </a:extLst>
          </p:cNvPr>
          <p:cNvCxnSpPr>
            <a:cxnSpLocks/>
          </p:cNvCxnSpPr>
          <p:nvPr/>
        </p:nvCxnSpPr>
        <p:spPr>
          <a:xfrm flipH="1" flipV="1">
            <a:off x="11091074" y="4035345"/>
            <a:ext cx="13137" cy="15071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E06622D-DF17-4788-88EE-423A79D594AA}"/>
              </a:ext>
            </a:extLst>
          </p:cNvPr>
          <p:cNvCxnSpPr/>
          <p:nvPr/>
        </p:nvCxnSpPr>
        <p:spPr>
          <a:xfrm>
            <a:off x="10883596" y="5516192"/>
            <a:ext cx="4412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C3107F84-DAF4-4C94-B033-686B8408F07B}"/>
              </a:ext>
            </a:extLst>
          </p:cNvPr>
          <p:cNvCxnSpPr>
            <a:cxnSpLocks/>
          </p:cNvCxnSpPr>
          <p:nvPr/>
        </p:nvCxnSpPr>
        <p:spPr>
          <a:xfrm>
            <a:off x="10970291" y="5449574"/>
            <a:ext cx="2653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CDB3794B-3D25-45C3-A0D9-2532FB96D552}"/>
              </a:ext>
            </a:extLst>
          </p:cNvPr>
          <p:cNvCxnSpPr>
            <a:cxnSpLocks/>
          </p:cNvCxnSpPr>
          <p:nvPr/>
        </p:nvCxnSpPr>
        <p:spPr>
          <a:xfrm>
            <a:off x="11036623" y="5377481"/>
            <a:ext cx="13266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8" name="Picture 4" descr="Current source Electronic symbol Electrical network Electric current  Electronics, (source, miscellaneous, angle, electronics png | PNGWing">
            <a:extLst>
              <a:ext uri="{FF2B5EF4-FFF2-40B4-BE49-F238E27FC236}">
                <a16:creationId xmlns:a16="http://schemas.microsoft.com/office/drawing/2014/main" xmlns="" id="{569902EA-0F64-4331-AF13-C1756E1671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043" y="3192051"/>
            <a:ext cx="1037715" cy="1037715"/>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7" descr="Lights On">
            <a:extLst>
              <a:ext uri="{FF2B5EF4-FFF2-40B4-BE49-F238E27FC236}">
                <a16:creationId xmlns:a16="http://schemas.microsoft.com/office/drawing/2014/main" xmlns="" id="{783C0848-F640-45C0-B271-738975DC48C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31214" y="3086951"/>
            <a:ext cx="927537" cy="993227"/>
          </a:xfrm>
          <a:prstGeom prst="rect">
            <a:avLst/>
          </a:prstGeom>
        </p:spPr>
      </p:pic>
      <p:sp>
        <p:nvSpPr>
          <p:cNvPr id="2" name="Footer Placeholder 1">
            <a:extLst>
              <a:ext uri="{FF2B5EF4-FFF2-40B4-BE49-F238E27FC236}">
                <a16:creationId xmlns:a16="http://schemas.microsoft.com/office/drawing/2014/main" xmlns="" id="{31C9698B-801F-49BC-832A-023143361E66}"/>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Diandra Reyes</a:t>
            </a:r>
            <a:endParaRPr lang="en-US" sz="1400">
              <a:cs typeface="Arial"/>
            </a:endParaRPr>
          </a:p>
          <a:p>
            <a:pPr algn="r"/>
            <a:endParaRPr lang="en-US"/>
          </a:p>
        </p:txBody>
      </p:sp>
    </p:spTree>
    <p:extLst>
      <p:ext uri="{BB962C8B-B14F-4D97-AF65-F5344CB8AC3E}">
        <p14:creationId xmlns:p14="http://schemas.microsoft.com/office/powerpoint/2010/main" val="121926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1">
            <a:extLst>
              <a:ext uri="{FF2B5EF4-FFF2-40B4-BE49-F238E27FC236}">
                <a16:creationId xmlns:a16="http://schemas.microsoft.com/office/drawing/2014/main" xmlns="" id="{C2F8AFF1-9ECD-4843-96A0-8567FB2B698E}"/>
              </a:ext>
            </a:extLst>
          </p:cNvPr>
          <p:cNvGraphicFramePr/>
          <p:nvPr>
            <p:extLst>
              <p:ext uri="{D42A27DB-BD31-4B8C-83A1-F6EECF244321}">
                <p14:modId xmlns:p14="http://schemas.microsoft.com/office/powerpoint/2010/main" val="183436184"/>
              </p:ext>
            </p:extLst>
          </p:nvPr>
        </p:nvGraphicFramePr>
        <p:xfrm>
          <a:off x="-4427906" y="1290516"/>
          <a:ext cx="11217688" cy="454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36512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30</a:t>
            </a:fld>
            <a:endParaRPr lang="en-US"/>
          </a:p>
        </p:txBody>
      </p:sp>
      <p:sp>
        <p:nvSpPr>
          <p:cNvPr id="46" name="Arrow: Right 45">
            <a:extLst>
              <a:ext uri="{FF2B5EF4-FFF2-40B4-BE49-F238E27FC236}">
                <a16:creationId xmlns:a16="http://schemas.microsoft.com/office/drawing/2014/main" xmlns="" id="{3A0BAF15-A760-4A99-A98F-928E2C8A265A}"/>
              </a:ext>
            </a:extLst>
          </p:cNvPr>
          <p:cNvSpPr/>
          <p:nvPr/>
        </p:nvSpPr>
        <p:spPr>
          <a:xfrm>
            <a:off x="2206151" y="3330458"/>
            <a:ext cx="978408" cy="484632"/>
          </a:xfrm>
          <a:prstGeom prst="rightArrow">
            <a:avLst/>
          </a:prstGeom>
          <a:solidFill>
            <a:srgbClr val="B9C9DA"/>
          </a:solidFill>
          <a:ln>
            <a:solidFill>
              <a:srgbClr val="B9C9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8" name="Picture 48" descr="A picture containing comb&#10;&#10;Description automatically generated">
            <a:extLst>
              <a:ext uri="{FF2B5EF4-FFF2-40B4-BE49-F238E27FC236}">
                <a16:creationId xmlns:a16="http://schemas.microsoft.com/office/drawing/2014/main" xmlns="" id="{6A29FDFA-614C-496B-B0FA-C4CE06DCEC54}"/>
              </a:ext>
            </a:extLst>
          </p:cNvPr>
          <p:cNvPicPr>
            <a:picLocks noChangeAspect="1"/>
          </p:cNvPicPr>
          <p:nvPr/>
        </p:nvPicPr>
        <p:blipFill>
          <a:blip r:embed="rId8"/>
          <a:stretch>
            <a:fillRect/>
          </a:stretch>
        </p:blipFill>
        <p:spPr>
          <a:xfrm>
            <a:off x="3461359" y="1811141"/>
            <a:ext cx="1991639" cy="636568"/>
          </a:xfrm>
          <a:prstGeom prst="rect">
            <a:avLst/>
          </a:prstGeom>
        </p:spPr>
      </p:pic>
      <p:pic>
        <p:nvPicPr>
          <p:cNvPr id="60" name="Picture 60" descr="Icon&#10;&#10;Description automatically generated">
            <a:extLst>
              <a:ext uri="{FF2B5EF4-FFF2-40B4-BE49-F238E27FC236}">
                <a16:creationId xmlns:a16="http://schemas.microsoft.com/office/drawing/2014/main" xmlns="" id="{8620DBE3-24F6-482F-8A5D-CFD646EDC80A}"/>
              </a:ext>
            </a:extLst>
          </p:cNvPr>
          <p:cNvPicPr>
            <a:picLocks noChangeAspect="1"/>
          </p:cNvPicPr>
          <p:nvPr/>
        </p:nvPicPr>
        <p:blipFill>
          <a:blip r:embed="rId9"/>
          <a:stretch>
            <a:fillRect/>
          </a:stretch>
        </p:blipFill>
        <p:spPr>
          <a:xfrm>
            <a:off x="5460123" y="1627856"/>
            <a:ext cx="1100960" cy="909012"/>
          </a:xfrm>
          <a:prstGeom prst="rect">
            <a:avLst/>
          </a:prstGeom>
        </p:spPr>
      </p:pic>
      <p:pic>
        <p:nvPicPr>
          <p:cNvPr id="12" name="Picture 16" descr="Shape, arrow&#10;&#10;Description automatically generated">
            <a:extLst>
              <a:ext uri="{FF2B5EF4-FFF2-40B4-BE49-F238E27FC236}">
                <a16:creationId xmlns:a16="http://schemas.microsoft.com/office/drawing/2014/main" xmlns="" id="{01BB2034-09F4-47E8-8DD3-F79B0506C248}"/>
              </a:ext>
            </a:extLst>
          </p:cNvPr>
          <p:cNvPicPr>
            <a:picLocks noChangeAspect="1"/>
          </p:cNvPicPr>
          <p:nvPr/>
        </p:nvPicPr>
        <p:blipFill rotWithShape="1">
          <a:blip r:embed="rId10"/>
          <a:srcRect l="2171" t="1942" r="7125" b="8023"/>
          <a:stretch/>
        </p:blipFill>
        <p:spPr>
          <a:xfrm>
            <a:off x="3783526" y="2849840"/>
            <a:ext cx="2971800" cy="2945429"/>
          </a:xfrm>
          <a:prstGeom prst="rect">
            <a:avLst/>
          </a:prstGeom>
        </p:spPr>
      </p:pic>
      <p:sp>
        <p:nvSpPr>
          <p:cNvPr id="10" name="Rounded Rectangle 9"/>
          <p:cNvSpPr/>
          <p:nvPr/>
        </p:nvSpPr>
        <p:spPr>
          <a:xfrm>
            <a:off x="7767358" y="1854005"/>
            <a:ext cx="3835998" cy="3400424"/>
          </a:xfrm>
          <a:prstGeom prst="roundRect">
            <a:avLst/>
          </a:prstGeom>
          <a:solidFill>
            <a:srgbClr val="B9C9DA"/>
          </a:solidFill>
          <a:ln>
            <a:solidFill>
              <a:srgbClr val="B9C9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2400">
                <a:cs typeface="Arial"/>
              </a:rPr>
              <a:t>M12 – 1.75 mm x 3-inch hex bolts and nuts</a:t>
            </a:r>
          </a:p>
          <a:p>
            <a:pPr marL="285750" indent="-285750">
              <a:buFont typeface="Arial" panose="020B0604020202020204" pitchFamily="34" charset="0"/>
              <a:buChar char="•"/>
            </a:pPr>
            <a:r>
              <a:rPr lang="en-US" sz="2400">
                <a:cs typeface="Arial"/>
              </a:rPr>
              <a:t>Material: Stainless Steel</a:t>
            </a:r>
          </a:p>
          <a:p>
            <a:pPr marL="285750" indent="-285750">
              <a:buFont typeface="Arial" panose="020B0604020202020204" pitchFamily="34" charset="0"/>
              <a:buChar char="•"/>
            </a:pPr>
            <a:r>
              <a:rPr lang="en-US" sz="2400">
                <a:cs typeface="Arial"/>
              </a:rPr>
              <a:t>Total quantity: 16 bolts and nuts</a:t>
            </a:r>
          </a:p>
          <a:p>
            <a:pPr algn="ctr"/>
            <a:endParaRPr lang="en-US"/>
          </a:p>
        </p:txBody>
      </p:sp>
      <p:sp>
        <p:nvSpPr>
          <p:cNvPr id="11" name="Footer Placeholder 1">
            <a:extLst>
              <a:ext uri="{FF2B5EF4-FFF2-40B4-BE49-F238E27FC236}">
                <a16:creationId xmlns:a16="http://schemas.microsoft.com/office/drawing/2014/main" xmlns="" id="{3C7ED964-E792-4CDF-8F1A-26DDEBAF5F80}"/>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1216074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1">
            <a:extLst>
              <a:ext uri="{FF2B5EF4-FFF2-40B4-BE49-F238E27FC236}">
                <a16:creationId xmlns:a16="http://schemas.microsoft.com/office/drawing/2014/main" xmlns="" id="{C2F8AFF1-9ECD-4843-96A0-8567FB2B698E}"/>
              </a:ext>
            </a:extLst>
          </p:cNvPr>
          <p:cNvGraphicFramePr/>
          <p:nvPr/>
        </p:nvGraphicFramePr>
        <p:xfrm>
          <a:off x="-4427906" y="1290516"/>
          <a:ext cx="11217688" cy="454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36512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31</a:t>
            </a:fld>
            <a:endParaRPr lang="en-US"/>
          </a:p>
        </p:txBody>
      </p:sp>
      <p:sp>
        <p:nvSpPr>
          <p:cNvPr id="36" name="Arrow: Right 35">
            <a:extLst>
              <a:ext uri="{FF2B5EF4-FFF2-40B4-BE49-F238E27FC236}">
                <a16:creationId xmlns:a16="http://schemas.microsoft.com/office/drawing/2014/main" xmlns="" id="{6001FB99-1C17-4A26-B71D-A06C6B5CEC8A}"/>
              </a:ext>
            </a:extLst>
          </p:cNvPr>
          <p:cNvSpPr/>
          <p:nvPr/>
        </p:nvSpPr>
        <p:spPr>
          <a:xfrm>
            <a:off x="2069966" y="4322496"/>
            <a:ext cx="978408" cy="484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6" name="Picture 26" descr="Shape, rectangle&#10;&#10;Description automatically generated">
            <a:extLst>
              <a:ext uri="{FF2B5EF4-FFF2-40B4-BE49-F238E27FC236}">
                <a16:creationId xmlns:a16="http://schemas.microsoft.com/office/drawing/2014/main" xmlns="" id="{9A11BF51-1166-4053-ABAD-895823DA414C}"/>
              </a:ext>
            </a:extLst>
          </p:cNvPr>
          <p:cNvPicPr>
            <a:picLocks noChangeAspect="1"/>
          </p:cNvPicPr>
          <p:nvPr/>
        </p:nvPicPr>
        <p:blipFill>
          <a:blip r:embed="rId8"/>
          <a:stretch>
            <a:fillRect/>
          </a:stretch>
        </p:blipFill>
        <p:spPr>
          <a:xfrm>
            <a:off x="3041937" y="1713186"/>
            <a:ext cx="2298125" cy="4114800"/>
          </a:xfrm>
          <a:prstGeom prst="rect">
            <a:avLst/>
          </a:prstGeom>
        </p:spPr>
      </p:pic>
      <p:sp>
        <p:nvSpPr>
          <p:cNvPr id="27" name="Oval 26">
            <a:extLst>
              <a:ext uri="{FF2B5EF4-FFF2-40B4-BE49-F238E27FC236}">
                <a16:creationId xmlns:a16="http://schemas.microsoft.com/office/drawing/2014/main" xmlns="" id="{38BA18BF-3C0F-48A4-AD42-D2677611B806}"/>
              </a:ext>
            </a:extLst>
          </p:cNvPr>
          <p:cNvSpPr/>
          <p:nvPr/>
        </p:nvSpPr>
        <p:spPr>
          <a:xfrm>
            <a:off x="3930869" y="1658006"/>
            <a:ext cx="651641" cy="63850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 name="Group 2"/>
          <p:cNvGrpSpPr/>
          <p:nvPr/>
        </p:nvGrpSpPr>
        <p:grpSpPr>
          <a:xfrm>
            <a:off x="5402316" y="2212920"/>
            <a:ext cx="1773184" cy="1957389"/>
            <a:chOff x="5402316" y="2212921"/>
            <a:chExt cx="1361089" cy="1502484"/>
          </a:xfrm>
        </p:grpSpPr>
        <p:pic>
          <p:nvPicPr>
            <p:cNvPr id="29" name="Picture 30" descr="Icon&#10;&#10;Description automatically generated">
              <a:extLst>
                <a:ext uri="{FF2B5EF4-FFF2-40B4-BE49-F238E27FC236}">
                  <a16:creationId xmlns:a16="http://schemas.microsoft.com/office/drawing/2014/main" xmlns="" id="{3AB8686A-4CEE-4DC1-A5B6-9461CED49BF2}"/>
                </a:ext>
              </a:extLst>
            </p:cNvPr>
            <p:cNvPicPr>
              <a:picLocks noChangeAspect="1"/>
            </p:cNvPicPr>
            <p:nvPr/>
          </p:nvPicPr>
          <p:blipFill>
            <a:blip r:embed="rId9"/>
            <a:stretch>
              <a:fillRect/>
            </a:stretch>
          </p:blipFill>
          <p:spPr>
            <a:xfrm>
              <a:off x="5710728" y="2212921"/>
              <a:ext cx="757403" cy="1499366"/>
            </a:xfrm>
            <a:prstGeom prst="rect">
              <a:avLst/>
            </a:prstGeom>
          </p:spPr>
        </p:pic>
        <p:sp>
          <p:nvSpPr>
            <p:cNvPr id="30" name="Oval 29">
              <a:extLst>
                <a:ext uri="{FF2B5EF4-FFF2-40B4-BE49-F238E27FC236}">
                  <a16:creationId xmlns:a16="http://schemas.microsoft.com/office/drawing/2014/main" xmlns="" id="{0CC937A3-5160-427C-93B4-9706C239482C}"/>
                </a:ext>
              </a:extLst>
            </p:cNvPr>
            <p:cNvSpPr/>
            <p:nvPr/>
          </p:nvSpPr>
          <p:spPr>
            <a:xfrm>
              <a:off x="5402316" y="2393730"/>
              <a:ext cx="1361089" cy="13216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43" name="Connector: Curved 42">
            <a:extLst>
              <a:ext uri="{FF2B5EF4-FFF2-40B4-BE49-F238E27FC236}">
                <a16:creationId xmlns:a16="http://schemas.microsoft.com/office/drawing/2014/main" xmlns="" id="{152936BC-7E27-4BAE-BCB2-850C2703CD7B}"/>
              </a:ext>
            </a:extLst>
          </p:cNvPr>
          <p:cNvCxnSpPr>
            <a:cxnSpLocks/>
          </p:cNvCxnSpPr>
          <p:nvPr/>
        </p:nvCxnSpPr>
        <p:spPr>
          <a:xfrm>
            <a:off x="4582839" y="1981529"/>
            <a:ext cx="888124" cy="835569"/>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7">
            <a:extLst>
              <a:ext uri="{FF2B5EF4-FFF2-40B4-BE49-F238E27FC236}">
                <a16:creationId xmlns:a16="http://schemas.microsoft.com/office/drawing/2014/main" xmlns="" id="{CEEFC055-CA47-483E-BC70-F0B4404B996C}"/>
              </a:ext>
            </a:extLst>
          </p:cNvPr>
          <p:cNvSpPr/>
          <p:nvPr/>
        </p:nvSpPr>
        <p:spPr>
          <a:xfrm>
            <a:off x="6157398" y="3052387"/>
            <a:ext cx="200641" cy="6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8">
            <a:extLst>
              <a:ext uri="{FF2B5EF4-FFF2-40B4-BE49-F238E27FC236}">
                <a16:creationId xmlns:a16="http://schemas.microsoft.com/office/drawing/2014/main" xmlns="" id="{28A735ED-9B00-438A-A7F4-652533F1B0E0}"/>
              </a:ext>
            </a:extLst>
          </p:cNvPr>
          <p:cNvSpPr/>
          <p:nvPr/>
        </p:nvSpPr>
        <p:spPr>
          <a:xfrm>
            <a:off x="6420293" y="3052125"/>
            <a:ext cx="79183" cy="658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9">
            <a:extLst>
              <a:ext uri="{FF2B5EF4-FFF2-40B4-BE49-F238E27FC236}">
                <a16:creationId xmlns:a16="http://schemas.microsoft.com/office/drawing/2014/main" xmlns="" id="{9457C4B3-7A73-408C-B7D6-4CD23CC593F0}"/>
              </a:ext>
            </a:extLst>
          </p:cNvPr>
          <p:cNvSpPr/>
          <p:nvPr/>
        </p:nvSpPr>
        <p:spPr>
          <a:xfrm>
            <a:off x="6020829" y="3052126"/>
            <a:ext cx="79183" cy="658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7">
            <a:extLst>
              <a:ext uri="{FF2B5EF4-FFF2-40B4-BE49-F238E27FC236}">
                <a16:creationId xmlns:a16="http://schemas.microsoft.com/office/drawing/2014/main" xmlns="" id="{1A108967-DEAD-4854-9DE5-6FA702434D69}"/>
              </a:ext>
            </a:extLst>
          </p:cNvPr>
          <p:cNvCxnSpPr>
            <a:cxnSpLocks/>
          </p:cNvCxnSpPr>
          <p:nvPr/>
        </p:nvCxnSpPr>
        <p:spPr>
          <a:xfrm>
            <a:off x="4226719" y="2005013"/>
            <a:ext cx="714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8">
            <a:extLst>
              <a:ext uri="{FF2B5EF4-FFF2-40B4-BE49-F238E27FC236}">
                <a16:creationId xmlns:a16="http://schemas.microsoft.com/office/drawing/2014/main" xmlns="" id="{E468F30E-4971-4275-8EA7-8A3D5D142F38}"/>
              </a:ext>
            </a:extLst>
          </p:cNvPr>
          <p:cNvCxnSpPr>
            <a:cxnSpLocks/>
          </p:cNvCxnSpPr>
          <p:nvPr/>
        </p:nvCxnSpPr>
        <p:spPr>
          <a:xfrm>
            <a:off x="4314825" y="2005013"/>
            <a:ext cx="309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xmlns="" id="{7EA50DB7-5036-4504-83ED-B79E3542D559}"/>
              </a:ext>
            </a:extLst>
          </p:cNvPr>
          <p:cNvCxnSpPr>
            <a:cxnSpLocks/>
          </p:cNvCxnSpPr>
          <p:nvPr/>
        </p:nvCxnSpPr>
        <p:spPr>
          <a:xfrm>
            <a:off x="4179094" y="2005013"/>
            <a:ext cx="295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3">
            <a:extLst>
              <a:ext uri="{FF2B5EF4-FFF2-40B4-BE49-F238E27FC236}">
                <a16:creationId xmlns:a16="http://schemas.microsoft.com/office/drawing/2014/main" xmlns="" id="{B5811BE9-E868-4546-BD40-06A227DCD3D7}"/>
              </a:ext>
            </a:extLst>
          </p:cNvPr>
          <p:cNvGrpSpPr/>
          <p:nvPr/>
        </p:nvGrpSpPr>
        <p:grpSpPr>
          <a:xfrm>
            <a:off x="6152756" y="2929464"/>
            <a:ext cx="212412" cy="321734"/>
            <a:chOff x="7272121" y="4651021"/>
            <a:chExt cx="522857" cy="914399"/>
          </a:xfrm>
        </p:grpSpPr>
        <p:sp>
          <p:nvSpPr>
            <p:cNvPr id="22" name="Rectangle 6">
              <a:extLst>
                <a:ext uri="{FF2B5EF4-FFF2-40B4-BE49-F238E27FC236}">
                  <a16:creationId xmlns:a16="http://schemas.microsoft.com/office/drawing/2014/main" xmlns="" id="{7098580E-7D85-4020-A66E-B64CA8CAAAE8}"/>
                </a:ext>
              </a:extLst>
            </p:cNvPr>
            <p:cNvSpPr/>
            <p:nvPr/>
          </p:nvSpPr>
          <p:spPr>
            <a:xfrm>
              <a:off x="7275690" y="4651021"/>
              <a:ext cx="180622" cy="9143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7">
              <a:extLst>
                <a:ext uri="{FF2B5EF4-FFF2-40B4-BE49-F238E27FC236}">
                  <a16:creationId xmlns:a16="http://schemas.microsoft.com/office/drawing/2014/main" xmlns="" id="{F8A72681-8D7B-448A-A019-D5285AC30A54}"/>
                </a:ext>
              </a:extLst>
            </p:cNvPr>
            <p:cNvSpPr/>
            <p:nvPr/>
          </p:nvSpPr>
          <p:spPr>
            <a:xfrm>
              <a:off x="7614356" y="4651021"/>
              <a:ext cx="180622" cy="9143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9">
              <a:extLst>
                <a:ext uri="{FF2B5EF4-FFF2-40B4-BE49-F238E27FC236}">
                  <a16:creationId xmlns:a16="http://schemas.microsoft.com/office/drawing/2014/main" xmlns="" id="{A63C4784-8F60-4D6B-BC16-A9DE5A1416E2}"/>
                </a:ext>
              </a:extLst>
            </p:cNvPr>
            <p:cNvSpPr/>
            <p:nvPr/>
          </p:nvSpPr>
          <p:spPr>
            <a:xfrm>
              <a:off x="7445022" y="4778021"/>
              <a:ext cx="180622" cy="6745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lowchart: Stored Data 22">
              <a:extLst>
                <a:ext uri="{FF2B5EF4-FFF2-40B4-BE49-F238E27FC236}">
                  <a16:creationId xmlns:a16="http://schemas.microsoft.com/office/drawing/2014/main" xmlns="" id="{E9CB025B-26EB-4F59-B7CB-F265A1936FA0}"/>
                </a:ext>
              </a:extLst>
            </p:cNvPr>
            <p:cNvSpPr/>
            <p:nvPr/>
          </p:nvSpPr>
          <p:spPr>
            <a:xfrm rot="13260000">
              <a:off x="7512010" y="4696670"/>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lowchart: Stored Data 34">
              <a:extLst>
                <a:ext uri="{FF2B5EF4-FFF2-40B4-BE49-F238E27FC236}">
                  <a16:creationId xmlns:a16="http://schemas.microsoft.com/office/drawing/2014/main" xmlns="" id="{3F130B51-DD9D-4C79-872D-9CB7AC0825EA}"/>
                </a:ext>
              </a:extLst>
            </p:cNvPr>
            <p:cNvSpPr/>
            <p:nvPr/>
          </p:nvSpPr>
          <p:spPr>
            <a:xfrm rot="19260000">
              <a:off x="7272121" y="4696670"/>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lowchart: Stored Data 36">
              <a:extLst>
                <a:ext uri="{FF2B5EF4-FFF2-40B4-BE49-F238E27FC236}">
                  <a16:creationId xmlns:a16="http://schemas.microsoft.com/office/drawing/2014/main" xmlns="" id="{1ADDBF64-0E2C-4926-A761-22FB19C0A95F}"/>
                </a:ext>
              </a:extLst>
            </p:cNvPr>
            <p:cNvSpPr/>
            <p:nvPr/>
          </p:nvSpPr>
          <p:spPr>
            <a:xfrm rot="7800000">
              <a:off x="7483788" y="5303448"/>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lowchart: Stored Data 37">
              <a:extLst>
                <a:ext uri="{FF2B5EF4-FFF2-40B4-BE49-F238E27FC236}">
                  <a16:creationId xmlns:a16="http://schemas.microsoft.com/office/drawing/2014/main" xmlns="" id="{EDE770DD-BF4D-41B8-B8FF-7357480C2517}"/>
                </a:ext>
              </a:extLst>
            </p:cNvPr>
            <p:cNvSpPr/>
            <p:nvPr/>
          </p:nvSpPr>
          <p:spPr>
            <a:xfrm rot="2460000">
              <a:off x="7286232" y="5303448"/>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xmlns="" id="{B5811BE9-E868-4546-BD40-06A227DCD3D7}"/>
              </a:ext>
            </a:extLst>
          </p:cNvPr>
          <p:cNvGrpSpPr/>
          <p:nvPr/>
        </p:nvGrpSpPr>
        <p:grpSpPr>
          <a:xfrm>
            <a:off x="4227141" y="1958082"/>
            <a:ext cx="61968" cy="93861"/>
            <a:chOff x="7272121" y="4651021"/>
            <a:chExt cx="522857" cy="914399"/>
          </a:xfrm>
        </p:grpSpPr>
        <p:sp>
          <p:nvSpPr>
            <p:cNvPr id="34" name="Rectangle 33">
              <a:extLst>
                <a:ext uri="{FF2B5EF4-FFF2-40B4-BE49-F238E27FC236}">
                  <a16:creationId xmlns:a16="http://schemas.microsoft.com/office/drawing/2014/main" xmlns="" id="{7098580E-7D85-4020-A66E-B64CA8CAAAE8}"/>
                </a:ext>
              </a:extLst>
            </p:cNvPr>
            <p:cNvSpPr/>
            <p:nvPr/>
          </p:nvSpPr>
          <p:spPr>
            <a:xfrm>
              <a:off x="7275689" y="4651021"/>
              <a:ext cx="180622" cy="9143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xmlns="" id="{F8A72681-8D7B-448A-A019-D5285AC30A54}"/>
                </a:ext>
              </a:extLst>
            </p:cNvPr>
            <p:cNvSpPr/>
            <p:nvPr/>
          </p:nvSpPr>
          <p:spPr>
            <a:xfrm>
              <a:off x="7614356" y="4651021"/>
              <a:ext cx="180622" cy="9143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xmlns="" id="{A63C4784-8F60-4D6B-BC16-A9DE5A1416E2}"/>
                </a:ext>
              </a:extLst>
            </p:cNvPr>
            <p:cNvSpPr/>
            <p:nvPr/>
          </p:nvSpPr>
          <p:spPr>
            <a:xfrm>
              <a:off x="7445022" y="4778021"/>
              <a:ext cx="180622" cy="6745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lowchart: Stored Data 22">
              <a:extLst>
                <a:ext uri="{FF2B5EF4-FFF2-40B4-BE49-F238E27FC236}">
                  <a16:creationId xmlns:a16="http://schemas.microsoft.com/office/drawing/2014/main" xmlns="" id="{E9CB025B-26EB-4F59-B7CB-F265A1936FA0}"/>
                </a:ext>
              </a:extLst>
            </p:cNvPr>
            <p:cNvSpPr/>
            <p:nvPr/>
          </p:nvSpPr>
          <p:spPr>
            <a:xfrm rot="13260000">
              <a:off x="7512010" y="4696670"/>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lowchart: Stored Data 34">
              <a:extLst>
                <a:ext uri="{FF2B5EF4-FFF2-40B4-BE49-F238E27FC236}">
                  <a16:creationId xmlns:a16="http://schemas.microsoft.com/office/drawing/2014/main" xmlns="" id="{3F130B51-DD9D-4C79-872D-9CB7AC0825EA}"/>
                </a:ext>
              </a:extLst>
            </p:cNvPr>
            <p:cNvSpPr/>
            <p:nvPr/>
          </p:nvSpPr>
          <p:spPr>
            <a:xfrm rot="19260000">
              <a:off x="7272121" y="4696670"/>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lowchart: Stored Data 36">
              <a:extLst>
                <a:ext uri="{FF2B5EF4-FFF2-40B4-BE49-F238E27FC236}">
                  <a16:creationId xmlns:a16="http://schemas.microsoft.com/office/drawing/2014/main" xmlns="" id="{1ADDBF64-0E2C-4926-A761-22FB19C0A95F}"/>
                </a:ext>
              </a:extLst>
            </p:cNvPr>
            <p:cNvSpPr/>
            <p:nvPr/>
          </p:nvSpPr>
          <p:spPr>
            <a:xfrm rot="7800000">
              <a:off x="7483788" y="5303448"/>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lowchart: Stored Data 37">
              <a:extLst>
                <a:ext uri="{FF2B5EF4-FFF2-40B4-BE49-F238E27FC236}">
                  <a16:creationId xmlns:a16="http://schemas.microsoft.com/office/drawing/2014/main" xmlns="" id="{EDE770DD-BF4D-41B8-B8FF-7357480C2517}"/>
                </a:ext>
              </a:extLst>
            </p:cNvPr>
            <p:cNvSpPr/>
            <p:nvPr/>
          </p:nvSpPr>
          <p:spPr>
            <a:xfrm rot="2460000">
              <a:off x="7286232" y="5303448"/>
              <a:ext cx="279401" cy="189316"/>
            </a:xfrm>
            <a:prstGeom prst="flowChartOnlineStora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 name="Group 18"/>
          <p:cNvGrpSpPr/>
          <p:nvPr/>
        </p:nvGrpSpPr>
        <p:grpSpPr>
          <a:xfrm>
            <a:off x="6020426" y="3022947"/>
            <a:ext cx="72723" cy="150735"/>
            <a:chOff x="8346141" y="4446494"/>
            <a:chExt cx="493059" cy="1021977"/>
          </a:xfrm>
        </p:grpSpPr>
        <p:sp>
          <p:nvSpPr>
            <p:cNvPr id="6" name="Rectangle 5"/>
            <p:cNvSpPr/>
            <p:nvPr/>
          </p:nvSpPr>
          <p:spPr>
            <a:xfrm>
              <a:off x="8346141" y="4446494"/>
              <a:ext cx="493059" cy="1021977"/>
            </a:xfrm>
            <a:prstGeom prst="rect">
              <a:avLst/>
            </a:prstGeom>
            <a:solidFill>
              <a:srgbClr val="B9C9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8"/>
            <p:cNvCxnSpPr/>
            <p:nvPr/>
          </p:nvCxnSpPr>
          <p:spPr>
            <a:xfrm>
              <a:off x="8346141" y="4676873"/>
              <a:ext cx="493059"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a:off x="8346141" y="5233254"/>
              <a:ext cx="493059" cy="0"/>
            </a:xfrm>
            <a:prstGeom prst="line">
              <a:avLst/>
            </a:prstGeom>
          </p:spPr>
          <p:style>
            <a:lnRef idx="3">
              <a:schemeClr val="dk1"/>
            </a:lnRef>
            <a:fillRef idx="0">
              <a:schemeClr val="dk1"/>
            </a:fillRef>
            <a:effectRef idx="2">
              <a:schemeClr val="dk1"/>
            </a:effectRef>
            <a:fontRef idx="minor">
              <a:schemeClr val="tx1"/>
            </a:fontRef>
          </p:style>
        </p:cxnSp>
      </p:grpSp>
      <p:grpSp>
        <p:nvGrpSpPr>
          <p:cNvPr id="49" name="Group 48"/>
          <p:cNvGrpSpPr/>
          <p:nvPr/>
        </p:nvGrpSpPr>
        <p:grpSpPr>
          <a:xfrm>
            <a:off x="6420268" y="3019889"/>
            <a:ext cx="72723" cy="150735"/>
            <a:chOff x="8346141" y="4446494"/>
            <a:chExt cx="493059" cy="1021977"/>
          </a:xfrm>
        </p:grpSpPr>
        <p:sp>
          <p:nvSpPr>
            <p:cNvPr id="50" name="Rectangle 49"/>
            <p:cNvSpPr/>
            <p:nvPr/>
          </p:nvSpPr>
          <p:spPr>
            <a:xfrm>
              <a:off x="8346141" y="4446494"/>
              <a:ext cx="493059" cy="1021977"/>
            </a:xfrm>
            <a:prstGeom prst="rect">
              <a:avLst/>
            </a:prstGeom>
            <a:solidFill>
              <a:srgbClr val="B9C9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Connector 50"/>
            <p:cNvCxnSpPr/>
            <p:nvPr/>
          </p:nvCxnSpPr>
          <p:spPr>
            <a:xfrm>
              <a:off x="8346141" y="4676873"/>
              <a:ext cx="493059" cy="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a:off x="8346141" y="5233254"/>
              <a:ext cx="493059" cy="0"/>
            </a:xfrm>
            <a:prstGeom prst="line">
              <a:avLst/>
            </a:prstGeom>
          </p:spPr>
          <p:style>
            <a:lnRef idx="3">
              <a:schemeClr val="dk1"/>
            </a:lnRef>
            <a:fillRef idx="0">
              <a:schemeClr val="dk1"/>
            </a:fillRef>
            <a:effectRef idx="2">
              <a:schemeClr val="dk1"/>
            </a:effectRef>
            <a:fontRef idx="minor">
              <a:schemeClr val="tx1"/>
            </a:fontRef>
          </p:style>
        </p:cxnSp>
      </p:grpSp>
      <p:grpSp>
        <p:nvGrpSpPr>
          <p:cNvPr id="53" name="Group 52"/>
          <p:cNvGrpSpPr/>
          <p:nvPr/>
        </p:nvGrpSpPr>
        <p:grpSpPr>
          <a:xfrm>
            <a:off x="4156650" y="1971118"/>
            <a:ext cx="45719" cy="94763"/>
            <a:chOff x="8346141" y="4446494"/>
            <a:chExt cx="493059" cy="1021977"/>
          </a:xfrm>
        </p:grpSpPr>
        <p:sp>
          <p:nvSpPr>
            <p:cNvPr id="54" name="Rectangle 53"/>
            <p:cNvSpPr/>
            <p:nvPr/>
          </p:nvSpPr>
          <p:spPr>
            <a:xfrm>
              <a:off x="8346141" y="4446494"/>
              <a:ext cx="493059" cy="1021977"/>
            </a:xfrm>
            <a:prstGeom prst="rect">
              <a:avLst/>
            </a:prstGeom>
            <a:solidFill>
              <a:srgbClr val="B9C9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5" name="Straight Connector 54"/>
            <p:cNvCxnSpPr/>
            <p:nvPr/>
          </p:nvCxnSpPr>
          <p:spPr>
            <a:xfrm>
              <a:off x="8346141" y="4676873"/>
              <a:ext cx="493059"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8346141" y="5233254"/>
              <a:ext cx="493059" cy="0"/>
            </a:xfrm>
            <a:prstGeom prst="line">
              <a:avLst/>
            </a:prstGeom>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4316221" y="1969190"/>
            <a:ext cx="45719" cy="94763"/>
            <a:chOff x="8346141" y="4446494"/>
            <a:chExt cx="493059" cy="1021977"/>
          </a:xfrm>
        </p:grpSpPr>
        <p:sp>
          <p:nvSpPr>
            <p:cNvPr id="58" name="Rectangle 57"/>
            <p:cNvSpPr/>
            <p:nvPr/>
          </p:nvSpPr>
          <p:spPr>
            <a:xfrm>
              <a:off x="8346141" y="4446494"/>
              <a:ext cx="493059" cy="1021977"/>
            </a:xfrm>
            <a:prstGeom prst="rect">
              <a:avLst/>
            </a:prstGeom>
            <a:solidFill>
              <a:srgbClr val="B9C9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9" name="Straight Connector 58"/>
            <p:cNvCxnSpPr/>
            <p:nvPr/>
          </p:nvCxnSpPr>
          <p:spPr>
            <a:xfrm>
              <a:off x="8346141" y="4676873"/>
              <a:ext cx="493059"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a:off x="8346141" y="5233254"/>
              <a:ext cx="493059" cy="0"/>
            </a:xfrm>
            <a:prstGeom prst="line">
              <a:avLst/>
            </a:prstGeom>
          </p:spPr>
          <p:style>
            <a:lnRef idx="3">
              <a:schemeClr val="dk1"/>
            </a:lnRef>
            <a:fillRef idx="0">
              <a:schemeClr val="dk1"/>
            </a:fillRef>
            <a:effectRef idx="2">
              <a:schemeClr val="dk1"/>
            </a:effectRef>
            <a:fontRef idx="minor">
              <a:schemeClr val="tx1"/>
            </a:fontRef>
          </p:style>
        </p:cxnSp>
      </p:grpSp>
      <p:sp>
        <p:nvSpPr>
          <p:cNvPr id="61" name="Rounded Rectangle 60"/>
          <p:cNvSpPr/>
          <p:nvPr/>
        </p:nvSpPr>
        <p:spPr>
          <a:xfrm>
            <a:off x="7515838" y="1954288"/>
            <a:ext cx="4428512" cy="321352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a:buChar char="•"/>
            </a:pPr>
            <a:r>
              <a:rPr lang="en-US" sz="2400"/>
              <a:t>1-inch x 1-inch x 3 feet hollow square tube</a:t>
            </a:r>
            <a:endParaRPr lang="en-US" sz="2400">
              <a:cs typeface="Arial"/>
            </a:endParaRPr>
          </a:p>
          <a:p>
            <a:pPr marL="285750" indent="-285750">
              <a:buFont typeface="Arial"/>
              <a:buChar char="•"/>
            </a:pPr>
            <a:r>
              <a:rPr lang="en-US" sz="2400">
                <a:cs typeface="Arial"/>
              </a:rPr>
              <a:t>Material: Galvanized Steel</a:t>
            </a:r>
          </a:p>
          <a:p>
            <a:pPr marL="285750" indent="-285750">
              <a:buFont typeface="Arial"/>
              <a:buChar char="•"/>
            </a:pPr>
            <a:r>
              <a:rPr lang="en-US" sz="2400">
                <a:cs typeface="Arial"/>
              </a:rPr>
              <a:t>Machined for pulley incorporation</a:t>
            </a:r>
          </a:p>
          <a:p>
            <a:pPr marL="285750" indent="-285750">
              <a:buFont typeface="Arial"/>
              <a:buChar char="•"/>
            </a:pPr>
            <a:r>
              <a:rPr lang="en-US" sz="2400">
                <a:cs typeface="Arial"/>
              </a:rPr>
              <a:t>Secured using 3/16 - 18 hex bolts and nuts</a:t>
            </a:r>
          </a:p>
          <a:p>
            <a:pPr algn="ctr"/>
            <a:endParaRPr lang="en-US"/>
          </a:p>
        </p:txBody>
      </p:sp>
      <p:sp>
        <p:nvSpPr>
          <p:cNvPr id="62" name="Footer Placeholder 1">
            <a:extLst>
              <a:ext uri="{FF2B5EF4-FFF2-40B4-BE49-F238E27FC236}">
                <a16:creationId xmlns:a16="http://schemas.microsoft.com/office/drawing/2014/main" xmlns="" id="{5FF5A1E6-7E8F-45DE-8F9B-0AF40211C409}"/>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2023283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1">
            <a:extLst>
              <a:ext uri="{FF2B5EF4-FFF2-40B4-BE49-F238E27FC236}">
                <a16:creationId xmlns:a16="http://schemas.microsoft.com/office/drawing/2014/main" xmlns="" id="{C2F8AFF1-9ECD-4843-96A0-8567FB2B698E}"/>
              </a:ext>
            </a:extLst>
          </p:cNvPr>
          <p:cNvGraphicFramePr/>
          <p:nvPr>
            <p:extLst>
              <p:ext uri="{D42A27DB-BD31-4B8C-83A1-F6EECF244321}">
                <p14:modId xmlns:p14="http://schemas.microsoft.com/office/powerpoint/2010/main" val="1951596333"/>
              </p:ext>
            </p:extLst>
          </p:nvPr>
        </p:nvGraphicFramePr>
        <p:xfrm>
          <a:off x="-4427906" y="1290516"/>
          <a:ext cx="11217688" cy="454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xmlns="" id="{AF91719B-C0F0-4996-B56A-E68DE07064B2}"/>
              </a:ext>
            </a:extLst>
          </p:cNvPr>
          <p:cNvSpPr>
            <a:spLocks noGrp="1"/>
          </p:cNvSpPr>
          <p:nvPr>
            <p:ph type="title"/>
          </p:nvPr>
        </p:nvSpPr>
        <p:spPr>
          <a:xfrm>
            <a:off x="838200" y="365126"/>
            <a:ext cx="10515600" cy="996950"/>
          </a:xfrm>
        </p:spPr>
        <p:txBody>
          <a:bodyPr anchor="b">
            <a:normAutofit/>
          </a:bodyPr>
          <a:lstStyle/>
          <a:p>
            <a:pPr algn="ctr"/>
            <a:r>
              <a:rPr lang="en-US">
                <a:cs typeface="Arial"/>
              </a:rPr>
              <a:t>Chassis Assembly</a:t>
            </a:r>
          </a:p>
        </p:txBody>
      </p:sp>
      <p:sp>
        <p:nvSpPr>
          <p:cNvPr id="5" name="Slide Number Placeholder 4">
            <a:extLst>
              <a:ext uri="{FF2B5EF4-FFF2-40B4-BE49-F238E27FC236}">
                <a16:creationId xmlns:a16="http://schemas.microsoft.com/office/drawing/2014/main" xmlns="" id="{724F9913-9126-4D58-8FB0-C8A52C911F8F}"/>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smtClean="0"/>
              <a:pPr>
                <a:spcAft>
                  <a:spcPts val="600"/>
                </a:spcAft>
              </a:pPr>
              <a:t>32</a:t>
            </a:fld>
            <a:endParaRPr lang="en-US"/>
          </a:p>
        </p:txBody>
      </p:sp>
      <p:sp>
        <p:nvSpPr>
          <p:cNvPr id="26" name="Arrow: Right 25">
            <a:extLst>
              <a:ext uri="{FF2B5EF4-FFF2-40B4-BE49-F238E27FC236}">
                <a16:creationId xmlns:a16="http://schemas.microsoft.com/office/drawing/2014/main" xmlns="" id="{64EEBD7B-F496-47E9-A483-9D1BFDD81643}"/>
              </a:ext>
            </a:extLst>
          </p:cNvPr>
          <p:cNvSpPr/>
          <p:nvPr/>
        </p:nvSpPr>
        <p:spPr>
          <a:xfrm>
            <a:off x="2069966" y="5300156"/>
            <a:ext cx="978408" cy="484632"/>
          </a:xfrm>
          <a:prstGeom prst="rightArrow">
            <a:avLst/>
          </a:prstGeom>
          <a:solidFill>
            <a:srgbClr val="8EDB2C"/>
          </a:solidFill>
          <a:ln>
            <a:solidFill>
              <a:srgbClr val="8EDB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7" name="Picture 57" descr="Shape, arrow&#10;&#10;Description automatically generated">
            <a:extLst>
              <a:ext uri="{FF2B5EF4-FFF2-40B4-BE49-F238E27FC236}">
                <a16:creationId xmlns:a16="http://schemas.microsoft.com/office/drawing/2014/main" xmlns="" id="{42AF4273-513D-4E37-B499-15263A6C37F5}"/>
              </a:ext>
            </a:extLst>
          </p:cNvPr>
          <p:cNvPicPr>
            <a:picLocks noChangeAspect="1"/>
          </p:cNvPicPr>
          <p:nvPr/>
        </p:nvPicPr>
        <p:blipFill>
          <a:blip r:embed="rId8"/>
          <a:stretch>
            <a:fillRect/>
          </a:stretch>
        </p:blipFill>
        <p:spPr>
          <a:xfrm>
            <a:off x="3502572" y="2497209"/>
            <a:ext cx="3570889" cy="3335031"/>
          </a:xfrm>
          <a:prstGeom prst="rect">
            <a:avLst/>
          </a:prstGeom>
        </p:spPr>
      </p:pic>
      <p:pic>
        <p:nvPicPr>
          <p:cNvPr id="58" name="Picture 58">
            <a:extLst>
              <a:ext uri="{FF2B5EF4-FFF2-40B4-BE49-F238E27FC236}">
                <a16:creationId xmlns:a16="http://schemas.microsoft.com/office/drawing/2014/main" xmlns="" id="{5F2C5FCA-CB77-44BA-9772-D5E813DADB71}"/>
              </a:ext>
            </a:extLst>
          </p:cNvPr>
          <p:cNvPicPr>
            <a:picLocks noChangeAspect="1"/>
          </p:cNvPicPr>
          <p:nvPr/>
        </p:nvPicPr>
        <p:blipFill>
          <a:blip r:embed="rId9"/>
          <a:stretch>
            <a:fillRect/>
          </a:stretch>
        </p:blipFill>
        <p:spPr>
          <a:xfrm flipV="1">
            <a:off x="3252950" y="1358231"/>
            <a:ext cx="1968063" cy="1119813"/>
          </a:xfrm>
          <a:prstGeom prst="rect">
            <a:avLst/>
          </a:prstGeom>
        </p:spPr>
      </p:pic>
      <p:pic>
        <p:nvPicPr>
          <p:cNvPr id="59" name="Picture 59" descr="A picture containing text&#10;&#10;Description automatically generated">
            <a:extLst>
              <a:ext uri="{FF2B5EF4-FFF2-40B4-BE49-F238E27FC236}">
                <a16:creationId xmlns:a16="http://schemas.microsoft.com/office/drawing/2014/main" xmlns="" id="{46903D8C-23B6-492B-B564-908EC85F6D80}"/>
              </a:ext>
            </a:extLst>
          </p:cNvPr>
          <p:cNvPicPr>
            <a:picLocks noChangeAspect="1"/>
          </p:cNvPicPr>
          <p:nvPr/>
        </p:nvPicPr>
        <p:blipFill rotWithShape="1">
          <a:blip r:embed="rId10"/>
          <a:srcRect t="-870" r="1180" b="16248"/>
          <a:stretch/>
        </p:blipFill>
        <p:spPr>
          <a:xfrm flipV="1">
            <a:off x="5276194" y="1286014"/>
            <a:ext cx="2382377" cy="1127525"/>
          </a:xfrm>
          <a:prstGeom prst="rect">
            <a:avLst/>
          </a:prstGeom>
        </p:spPr>
      </p:pic>
      <p:sp>
        <p:nvSpPr>
          <p:cNvPr id="12" name="Rounded Rectangle 11"/>
          <p:cNvSpPr/>
          <p:nvPr/>
        </p:nvSpPr>
        <p:spPr>
          <a:xfrm>
            <a:off x="7635763" y="1735403"/>
            <a:ext cx="4363947" cy="3564753"/>
          </a:xfrm>
          <a:prstGeom prst="roundRect">
            <a:avLst/>
          </a:prstGeom>
          <a:solidFill>
            <a:srgbClr val="8EDB2C"/>
          </a:solidFill>
          <a:ln>
            <a:solidFill>
              <a:srgbClr val="8EDB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a:buChar char="•"/>
            </a:pPr>
            <a:r>
              <a:rPr lang="en-US" sz="2400"/>
              <a:t>3D printed motor mounts </a:t>
            </a:r>
          </a:p>
          <a:p>
            <a:pPr marL="285750" indent="-285750">
              <a:buFont typeface="Arial"/>
              <a:buChar char="•"/>
            </a:pPr>
            <a:r>
              <a:rPr lang="en-US" sz="2400">
                <a:cs typeface="Arial"/>
              </a:rPr>
              <a:t>Material: PLA</a:t>
            </a:r>
          </a:p>
          <a:p>
            <a:pPr marL="285750" indent="-285750">
              <a:buFont typeface="Arial"/>
              <a:buChar char="•"/>
            </a:pPr>
            <a:r>
              <a:rPr lang="en-US" sz="2400">
                <a:cs typeface="Arial"/>
              </a:rPr>
              <a:t>Secured using M12-1.75mm x 3-inch hex bolts and nuts</a:t>
            </a:r>
          </a:p>
          <a:p>
            <a:pPr marL="285750" indent="-285750">
              <a:buFont typeface="Arial"/>
              <a:buChar char="•"/>
            </a:pPr>
            <a:r>
              <a:rPr lang="en-US" sz="2400">
                <a:cs typeface="Arial"/>
              </a:rPr>
              <a:t>Motors secured to mounts using M3 – 0.5 mm x 20 mm bolts</a:t>
            </a:r>
          </a:p>
        </p:txBody>
      </p:sp>
      <p:sp>
        <p:nvSpPr>
          <p:cNvPr id="13" name="Footer Placeholder 1">
            <a:extLst>
              <a:ext uri="{FF2B5EF4-FFF2-40B4-BE49-F238E27FC236}">
                <a16:creationId xmlns:a16="http://schemas.microsoft.com/office/drawing/2014/main" xmlns="" id="{637D1567-105A-4DA8-A880-693E544AEA8D}"/>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3501944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EB49D-8E45-4419-82B4-9F021230FEE5}"/>
              </a:ext>
            </a:extLst>
          </p:cNvPr>
          <p:cNvSpPr>
            <a:spLocks noGrp="1"/>
          </p:cNvSpPr>
          <p:nvPr>
            <p:ph type="title"/>
          </p:nvPr>
        </p:nvSpPr>
        <p:spPr/>
        <p:txBody>
          <a:bodyPr/>
          <a:lstStyle/>
          <a:p>
            <a:pPr algn="ctr"/>
            <a:r>
              <a:rPr lang="en-US">
                <a:cs typeface="Arial"/>
              </a:rPr>
              <a:t>Drive Train</a:t>
            </a:r>
            <a:endParaRPr lang="en-US"/>
          </a:p>
        </p:txBody>
      </p:sp>
      <p:sp>
        <p:nvSpPr>
          <p:cNvPr id="5" name="Slide Number Placeholder 4">
            <a:extLst>
              <a:ext uri="{FF2B5EF4-FFF2-40B4-BE49-F238E27FC236}">
                <a16:creationId xmlns:a16="http://schemas.microsoft.com/office/drawing/2014/main" xmlns="" id="{FA7DE8BA-AAC7-45E6-BF63-BB80FED9A857}"/>
              </a:ext>
            </a:extLst>
          </p:cNvPr>
          <p:cNvSpPr>
            <a:spLocks noGrp="1"/>
          </p:cNvSpPr>
          <p:nvPr>
            <p:ph type="sldNum" sz="quarter" idx="4"/>
          </p:nvPr>
        </p:nvSpPr>
        <p:spPr/>
        <p:txBody>
          <a:bodyPr/>
          <a:lstStyle/>
          <a:p>
            <a:fld id="{6F1FABC0-072B-4F22-8F9B-95A9D10B0206}" type="slidenum">
              <a:rPr lang="en-US" smtClean="0"/>
              <a:pPr/>
              <a:t>33</a:t>
            </a:fld>
            <a:endParaRPr lang="en-US"/>
          </a:p>
        </p:txBody>
      </p:sp>
      <p:pic>
        <p:nvPicPr>
          <p:cNvPr id="7" name="Picture 7" descr="A picture containing device&#10;&#10;Description automatically generated">
            <a:extLst>
              <a:ext uri="{FF2B5EF4-FFF2-40B4-BE49-F238E27FC236}">
                <a16:creationId xmlns:a16="http://schemas.microsoft.com/office/drawing/2014/main" xmlns="" id="{25338986-5A31-4271-A31E-A0032F0F929D}"/>
              </a:ext>
            </a:extLst>
          </p:cNvPr>
          <p:cNvPicPr>
            <a:picLocks noChangeAspect="1"/>
          </p:cNvPicPr>
          <p:nvPr/>
        </p:nvPicPr>
        <p:blipFill rotWithShape="1">
          <a:blip r:embed="rId2"/>
          <a:srcRect t="184" r="214" b="14118"/>
          <a:stretch/>
        </p:blipFill>
        <p:spPr>
          <a:xfrm>
            <a:off x="3046802" y="3985815"/>
            <a:ext cx="5922296" cy="1851402"/>
          </a:xfrm>
          <a:prstGeom prst="rect">
            <a:avLst/>
          </a:prstGeom>
        </p:spPr>
      </p:pic>
      <p:graphicFrame>
        <p:nvGraphicFramePr>
          <p:cNvPr id="3" name="Diagram 5">
            <a:extLst>
              <a:ext uri="{FF2B5EF4-FFF2-40B4-BE49-F238E27FC236}">
                <a16:creationId xmlns:a16="http://schemas.microsoft.com/office/drawing/2014/main" xmlns="" id="{5E829ED4-660E-4BF2-9C55-E983ED228CC8}"/>
              </a:ext>
            </a:extLst>
          </p:cNvPr>
          <p:cNvGraphicFramePr/>
          <p:nvPr>
            <p:extLst>
              <p:ext uri="{D42A27DB-BD31-4B8C-83A1-F6EECF244321}">
                <p14:modId xmlns:p14="http://schemas.microsoft.com/office/powerpoint/2010/main" val="259769181"/>
              </p:ext>
            </p:extLst>
          </p:nvPr>
        </p:nvGraphicFramePr>
        <p:xfrm>
          <a:off x="838200" y="1219200"/>
          <a:ext cx="106426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1">
            <a:extLst>
              <a:ext uri="{FF2B5EF4-FFF2-40B4-BE49-F238E27FC236}">
                <a16:creationId xmlns:a16="http://schemas.microsoft.com/office/drawing/2014/main" xmlns="" id="{5D10936C-6C1A-4B5A-A440-35DBEBCEB6B0}"/>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2259344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552660" y="3768347"/>
            <a:ext cx="5904107" cy="194807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ounded Rectangle 6"/>
          <p:cNvSpPr/>
          <p:nvPr/>
        </p:nvSpPr>
        <p:spPr>
          <a:xfrm>
            <a:off x="5552660" y="1828800"/>
            <a:ext cx="5801139" cy="194807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DE4EB49D-8E45-4419-82B4-9F021230FEE5}"/>
              </a:ext>
            </a:extLst>
          </p:cNvPr>
          <p:cNvSpPr>
            <a:spLocks noGrp="1"/>
          </p:cNvSpPr>
          <p:nvPr>
            <p:ph type="title"/>
          </p:nvPr>
        </p:nvSpPr>
        <p:spPr>
          <a:xfrm>
            <a:off x="838200" y="187531"/>
            <a:ext cx="10515600" cy="996950"/>
          </a:xfrm>
        </p:spPr>
        <p:txBody>
          <a:bodyPr/>
          <a:lstStyle/>
          <a:p>
            <a:pPr algn="ctr"/>
            <a:r>
              <a:rPr lang="en-US">
                <a:cs typeface="Arial"/>
              </a:rPr>
              <a:t>Drive Train</a:t>
            </a:r>
            <a:endParaRPr lang="en-US"/>
          </a:p>
        </p:txBody>
      </p:sp>
      <p:sp>
        <p:nvSpPr>
          <p:cNvPr id="5" name="Slide Number Placeholder 4">
            <a:extLst>
              <a:ext uri="{FF2B5EF4-FFF2-40B4-BE49-F238E27FC236}">
                <a16:creationId xmlns:a16="http://schemas.microsoft.com/office/drawing/2014/main" xmlns="" id="{FA7DE8BA-AAC7-45E6-BF63-BB80FED9A857}"/>
              </a:ext>
            </a:extLst>
          </p:cNvPr>
          <p:cNvSpPr>
            <a:spLocks noGrp="1"/>
          </p:cNvSpPr>
          <p:nvPr>
            <p:ph type="sldNum" sz="quarter" idx="4"/>
          </p:nvPr>
        </p:nvSpPr>
        <p:spPr/>
        <p:txBody>
          <a:bodyPr/>
          <a:lstStyle/>
          <a:p>
            <a:fld id="{6F1FABC0-072B-4F22-8F9B-95A9D10B0206}" type="slidenum">
              <a:rPr lang="en-US" smtClean="0"/>
              <a:pPr/>
              <a:t>34</a:t>
            </a:fld>
            <a:endParaRPr lang="en-US"/>
          </a:p>
        </p:txBody>
      </p:sp>
      <p:pic>
        <p:nvPicPr>
          <p:cNvPr id="3" name="Picture 5" descr="Text, shape, arrow&#10;&#10;Description automatically generated">
            <a:extLst>
              <a:ext uri="{FF2B5EF4-FFF2-40B4-BE49-F238E27FC236}">
                <a16:creationId xmlns:a16="http://schemas.microsoft.com/office/drawing/2014/main" xmlns="" id="{AB95C46E-B9D3-442F-9B9E-297281D8E1A8}"/>
              </a:ext>
            </a:extLst>
          </p:cNvPr>
          <p:cNvPicPr>
            <a:picLocks noChangeAspect="1"/>
          </p:cNvPicPr>
          <p:nvPr/>
        </p:nvPicPr>
        <p:blipFill>
          <a:blip r:embed="rId3"/>
          <a:stretch>
            <a:fillRect/>
          </a:stretch>
        </p:blipFill>
        <p:spPr>
          <a:xfrm>
            <a:off x="1176548" y="2342015"/>
            <a:ext cx="3447690" cy="3187893"/>
          </a:xfrm>
          <a:prstGeom prst="rect">
            <a:avLst/>
          </a:prstGeom>
        </p:spPr>
      </p:pic>
      <p:sp>
        <p:nvSpPr>
          <p:cNvPr id="4" name="TextBox 3">
            <a:extLst>
              <a:ext uri="{FF2B5EF4-FFF2-40B4-BE49-F238E27FC236}">
                <a16:creationId xmlns:a16="http://schemas.microsoft.com/office/drawing/2014/main" xmlns="" id="{6517EC0B-5149-4B7A-9EDF-0EF0D55D3C58}"/>
              </a:ext>
            </a:extLst>
          </p:cNvPr>
          <p:cNvSpPr txBox="1"/>
          <p:nvPr/>
        </p:nvSpPr>
        <p:spPr>
          <a:xfrm>
            <a:off x="5707807" y="2037264"/>
            <a:ext cx="553003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motors have built in Hall quadrature encoders with a resolution of 5756 counts per revolution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encoder can give us the position and speed of the motor so that we can better control the robots heading.</a:t>
            </a:r>
          </a:p>
          <a:p>
            <a:endParaRPr lang="en-US" sz="2400" dirty="0"/>
          </a:p>
        </p:txBody>
      </p:sp>
      <p:sp>
        <p:nvSpPr>
          <p:cNvPr id="16" name="TextBox 15">
            <a:extLst>
              <a:ext uri="{FF2B5EF4-FFF2-40B4-BE49-F238E27FC236}">
                <a16:creationId xmlns:a16="http://schemas.microsoft.com/office/drawing/2014/main" xmlns="" id="{16B1A893-EDD3-4AF5-B046-7C0F07011126}"/>
              </a:ext>
            </a:extLst>
          </p:cNvPr>
          <p:cNvSpPr txBox="1"/>
          <p:nvPr/>
        </p:nvSpPr>
        <p:spPr>
          <a:xfrm>
            <a:off x="1063718" y="1963158"/>
            <a:ext cx="1159292" cy="369332"/>
          </a:xfrm>
          <a:prstGeom prst="rect">
            <a:avLst/>
          </a:prstGeom>
          <a:noFill/>
        </p:spPr>
        <p:txBody>
          <a:bodyPr wrap="none" rtlCol="0">
            <a:spAutoFit/>
          </a:bodyPr>
          <a:lstStyle/>
          <a:p>
            <a:r>
              <a:rPr lang="en-US"/>
              <a:t>1000 rpm</a:t>
            </a:r>
          </a:p>
        </p:txBody>
      </p:sp>
      <p:sp>
        <p:nvSpPr>
          <p:cNvPr id="18" name="TextBox 17">
            <a:extLst>
              <a:ext uri="{FF2B5EF4-FFF2-40B4-BE49-F238E27FC236}">
                <a16:creationId xmlns:a16="http://schemas.microsoft.com/office/drawing/2014/main" xmlns="" id="{2857AE05-642D-4A3B-A97E-F3F1BF62CE95}"/>
              </a:ext>
            </a:extLst>
          </p:cNvPr>
          <p:cNvSpPr txBox="1"/>
          <p:nvPr/>
        </p:nvSpPr>
        <p:spPr>
          <a:xfrm>
            <a:off x="3790949" y="1963158"/>
            <a:ext cx="1266825" cy="369332"/>
          </a:xfrm>
          <a:prstGeom prst="rect">
            <a:avLst/>
          </a:prstGeom>
          <a:noFill/>
        </p:spPr>
        <p:txBody>
          <a:bodyPr wrap="square">
            <a:spAutoFit/>
          </a:bodyPr>
          <a:lstStyle/>
          <a:p>
            <a:r>
              <a:rPr lang="en-US"/>
              <a:t>1010 rpm</a:t>
            </a:r>
          </a:p>
        </p:txBody>
      </p:sp>
      <p:pic>
        <p:nvPicPr>
          <p:cNvPr id="20" name="Graphic 19" descr="Warning with solid fill">
            <a:extLst>
              <a:ext uri="{FF2B5EF4-FFF2-40B4-BE49-F238E27FC236}">
                <a16:creationId xmlns:a16="http://schemas.microsoft.com/office/drawing/2014/main" xmlns="" id="{BF008D0B-F133-45FD-9325-D1EAFD2AB2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088520" y="1367626"/>
            <a:ext cx="569357" cy="569357"/>
          </a:xfrm>
          <a:prstGeom prst="rect">
            <a:avLst/>
          </a:prstGeom>
        </p:spPr>
      </p:pic>
      <p:pic>
        <p:nvPicPr>
          <p:cNvPr id="31" name="Graphic 30" descr="Line arrow: Counter-clockwise curve outline">
            <a:extLst>
              <a:ext uri="{FF2B5EF4-FFF2-40B4-BE49-F238E27FC236}">
                <a16:creationId xmlns:a16="http://schemas.microsoft.com/office/drawing/2014/main" xmlns="" id="{C72D4C1A-1594-451F-90A1-133276E9AE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rot="20939519">
            <a:off x="2443193" y="1255171"/>
            <a:ext cx="914400" cy="914400"/>
          </a:xfrm>
          <a:prstGeom prst="rect">
            <a:avLst/>
          </a:prstGeom>
        </p:spPr>
      </p:pic>
      <p:sp>
        <p:nvSpPr>
          <p:cNvPr id="34" name="TextBox 33">
            <a:extLst>
              <a:ext uri="{FF2B5EF4-FFF2-40B4-BE49-F238E27FC236}">
                <a16:creationId xmlns:a16="http://schemas.microsoft.com/office/drawing/2014/main" xmlns="" id="{41BF3B94-4E2B-4ABA-9AA5-4F600635A2C3}"/>
              </a:ext>
            </a:extLst>
          </p:cNvPr>
          <p:cNvSpPr txBox="1"/>
          <p:nvPr/>
        </p:nvSpPr>
        <p:spPr>
          <a:xfrm>
            <a:off x="3790949" y="1965891"/>
            <a:ext cx="1200150" cy="369332"/>
          </a:xfrm>
          <a:prstGeom prst="rect">
            <a:avLst/>
          </a:prstGeom>
          <a:noFill/>
        </p:spPr>
        <p:txBody>
          <a:bodyPr wrap="square">
            <a:spAutoFit/>
          </a:bodyPr>
          <a:lstStyle/>
          <a:p>
            <a:r>
              <a:rPr lang="en-US"/>
              <a:t>1009 rpm</a:t>
            </a:r>
          </a:p>
        </p:txBody>
      </p:sp>
      <p:sp>
        <p:nvSpPr>
          <p:cNvPr id="36" name="TextBox 35">
            <a:extLst>
              <a:ext uri="{FF2B5EF4-FFF2-40B4-BE49-F238E27FC236}">
                <a16:creationId xmlns:a16="http://schemas.microsoft.com/office/drawing/2014/main" xmlns="" id="{930B643F-4E38-4DEB-9423-4DDA2386F59F}"/>
              </a:ext>
            </a:extLst>
          </p:cNvPr>
          <p:cNvSpPr txBox="1"/>
          <p:nvPr/>
        </p:nvSpPr>
        <p:spPr>
          <a:xfrm>
            <a:off x="3790949" y="1973366"/>
            <a:ext cx="6096000" cy="369332"/>
          </a:xfrm>
          <a:prstGeom prst="rect">
            <a:avLst/>
          </a:prstGeom>
          <a:noFill/>
        </p:spPr>
        <p:txBody>
          <a:bodyPr wrap="square">
            <a:spAutoFit/>
          </a:bodyPr>
          <a:lstStyle/>
          <a:p>
            <a:r>
              <a:rPr lang="en-US"/>
              <a:t>1008 rpm</a:t>
            </a:r>
          </a:p>
        </p:txBody>
      </p:sp>
      <p:sp>
        <p:nvSpPr>
          <p:cNvPr id="37" name="TextBox 36">
            <a:extLst>
              <a:ext uri="{FF2B5EF4-FFF2-40B4-BE49-F238E27FC236}">
                <a16:creationId xmlns:a16="http://schemas.microsoft.com/office/drawing/2014/main" xmlns="" id="{C5B4D018-24FD-4774-AFBD-21482D8BD5A1}"/>
              </a:ext>
            </a:extLst>
          </p:cNvPr>
          <p:cNvSpPr txBox="1"/>
          <p:nvPr/>
        </p:nvSpPr>
        <p:spPr>
          <a:xfrm>
            <a:off x="3779321" y="1975725"/>
            <a:ext cx="6096000" cy="369332"/>
          </a:xfrm>
          <a:prstGeom prst="rect">
            <a:avLst/>
          </a:prstGeom>
          <a:noFill/>
        </p:spPr>
        <p:txBody>
          <a:bodyPr wrap="square">
            <a:spAutoFit/>
          </a:bodyPr>
          <a:lstStyle/>
          <a:p>
            <a:r>
              <a:rPr lang="en-US"/>
              <a:t>1007 rpm</a:t>
            </a:r>
          </a:p>
        </p:txBody>
      </p:sp>
      <p:sp>
        <p:nvSpPr>
          <p:cNvPr id="38" name="TextBox 37">
            <a:extLst>
              <a:ext uri="{FF2B5EF4-FFF2-40B4-BE49-F238E27FC236}">
                <a16:creationId xmlns:a16="http://schemas.microsoft.com/office/drawing/2014/main" xmlns="" id="{D4C986B4-0301-4EF9-9D9A-CC3488285A10}"/>
              </a:ext>
            </a:extLst>
          </p:cNvPr>
          <p:cNvSpPr txBox="1"/>
          <p:nvPr/>
        </p:nvSpPr>
        <p:spPr>
          <a:xfrm>
            <a:off x="3790949" y="1960176"/>
            <a:ext cx="6096000" cy="369332"/>
          </a:xfrm>
          <a:prstGeom prst="rect">
            <a:avLst/>
          </a:prstGeom>
          <a:noFill/>
        </p:spPr>
        <p:txBody>
          <a:bodyPr wrap="square">
            <a:spAutoFit/>
          </a:bodyPr>
          <a:lstStyle/>
          <a:p>
            <a:r>
              <a:rPr lang="en-US"/>
              <a:t>1006 rpm</a:t>
            </a:r>
          </a:p>
        </p:txBody>
      </p:sp>
      <p:sp>
        <p:nvSpPr>
          <p:cNvPr id="39" name="TextBox 38">
            <a:extLst>
              <a:ext uri="{FF2B5EF4-FFF2-40B4-BE49-F238E27FC236}">
                <a16:creationId xmlns:a16="http://schemas.microsoft.com/office/drawing/2014/main" xmlns="" id="{8CB5F86F-37BD-46CF-B4BC-0F8EBAB069BD}"/>
              </a:ext>
            </a:extLst>
          </p:cNvPr>
          <p:cNvSpPr txBox="1"/>
          <p:nvPr/>
        </p:nvSpPr>
        <p:spPr>
          <a:xfrm>
            <a:off x="3779321" y="1979081"/>
            <a:ext cx="6096000" cy="369332"/>
          </a:xfrm>
          <a:prstGeom prst="rect">
            <a:avLst/>
          </a:prstGeom>
          <a:noFill/>
        </p:spPr>
        <p:txBody>
          <a:bodyPr wrap="square">
            <a:spAutoFit/>
          </a:bodyPr>
          <a:lstStyle/>
          <a:p>
            <a:r>
              <a:rPr lang="en-US"/>
              <a:t>1005 rpm</a:t>
            </a:r>
          </a:p>
        </p:txBody>
      </p:sp>
      <p:sp>
        <p:nvSpPr>
          <p:cNvPr id="40" name="TextBox 39">
            <a:extLst>
              <a:ext uri="{FF2B5EF4-FFF2-40B4-BE49-F238E27FC236}">
                <a16:creationId xmlns:a16="http://schemas.microsoft.com/office/drawing/2014/main" xmlns="" id="{702CCCAD-9621-40D6-A36F-29F906FA9AA3}"/>
              </a:ext>
            </a:extLst>
          </p:cNvPr>
          <p:cNvSpPr txBox="1"/>
          <p:nvPr/>
        </p:nvSpPr>
        <p:spPr>
          <a:xfrm>
            <a:off x="3790949" y="1970010"/>
            <a:ext cx="6096000" cy="369332"/>
          </a:xfrm>
          <a:prstGeom prst="rect">
            <a:avLst/>
          </a:prstGeom>
          <a:noFill/>
        </p:spPr>
        <p:txBody>
          <a:bodyPr wrap="square">
            <a:spAutoFit/>
          </a:bodyPr>
          <a:lstStyle/>
          <a:p>
            <a:r>
              <a:rPr lang="en-US"/>
              <a:t>1004 rpm</a:t>
            </a:r>
          </a:p>
        </p:txBody>
      </p:sp>
      <p:sp>
        <p:nvSpPr>
          <p:cNvPr id="41" name="TextBox 40">
            <a:extLst>
              <a:ext uri="{FF2B5EF4-FFF2-40B4-BE49-F238E27FC236}">
                <a16:creationId xmlns:a16="http://schemas.microsoft.com/office/drawing/2014/main" xmlns="" id="{232657EB-B54E-499D-9D13-1AF830C15F0F}"/>
              </a:ext>
            </a:extLst>
          </p:cNvPr>
          <p:cNvSpPr txBox="1"/>
          <p:nvPr/>
        </p:nvSpPr>
        <p:spPr>
          <a:xfrm>
            <a:off x="3790949" y="1979081"/>
            <a:ext cx="6096000" cy="369332"/>
          </a:xfrm>
          <a:prstGeom prst="rect">
            <a:avLst/>
          </a:prstGeom>
          <a:noFill/>
        </p:spPr>
        <p:txBody>
          <a:bodyPr wrap="square">
            <a:spAutoFit/>
          </a:bodyPr>
          <a:lstStyle/>
          <a:p>
            <a:r>
              <a:rPr lang="en-US"/>
              <a:t>1003 rpm</a:t>
            </a:r>
          </a:p>
        </p:txBody>
      </p:sp>
      <p:sp>
        <p:nvSpPr>
          <p:cNvPr id="42" name="TextBox 41">
            <a:extLst>
              <a:ext uri="{FF2B5EF4-FFF2-40B4-BE49-F238E27FC236}">
                <a16:creationId xmlns:a16="http://schemas.microsoft.com/office/drawing/2014/main" xmlns="" id="{02719CF1-357C-4786-8C21-B2E295A03F68}"/>
              </a:ext>
            </a:extLst>
          </p:cNvPr>
          <p:cNvSpPr txBox="1"/>
          <p:nvPr/>
        </p:nvSpPr>
        <p:spPr>
          <a:xfrm>
            <a:off x="3779321" y="1979081"/>
            <a:ext cx="6096000" cy="369332"/>
          </a:xfrm>
          <a:prstGeom prst="rect">
            <a:avLst/>
          </a:prstGeom>
          <a:noFill/>
        </p:spPr>
        <p:txBody>
          <a:bodyPr wrap="square">
            <a:spAutoFit/>
          </a:bodyPr>
          <a:lstStyle/>
          <a:p>
            <a:r>
              <a:rPr lang="en-US"/>
              <a:t>1002 rpm</a:t>
            </a:r>
          </a:p>
        </p:txBody>
      </p:sp>
      <p:sp>
        <p:nvSpPr>
          <p:cNvPr id="43" name="TextBox 42">
            <a:extLst>
              <a:ext uri="{FF2B5EF4-FFF2-40B4-BE49-F238E27FC236}">
                <a16:creationId xmlns:a16="http://schemas.microsoft.com/office/drawing/2014/main" xmlns="" id="{B9DA5761-9851-4152-95D8-6672C553CDA4}"/>
              </a:ext>
            </a:extLst>
          </p:cNvPr>
          <p:cNvSpPr txBox="1"/>
          <p:nvPr/>
        </p:nvSpPr>
        <p:spPr>
          <a:xfrm>
            <a:off x="3790949" y="1970010"/>
            <a:ext cx="6096000" cy="369332"/>
          </a:xfrm>
          <a:prstGeom prst="rect">
            <a:avLst/>
          </a:prstGeom>
          <a:noFill/>
        </p:spPr>
        <p:txBody>
          <a:bodyPr wrap="square">
            <a:spAutoFit/>
          </a:bodyPr>
          <a:lstStyle/>
          <a:p>
            <a:r>
              <a:rPr lang="en-US"/>
              <a:t>1001 rpm</a:t>
            </a:r>
          </a:p>
        </p:txBody>
      </p:sp>
      <p:sp>
        <p:nvSpPr>
          <p:cNvPr id="44" name="TextBox 43">
            <a:extLst>
              <a:ext uri="{FF2B5EF4-FFF2-40B4-BE49-F238E27FC236}">
                <a16:creationId xmlns:a16="http://schemas.microsoft.com/office/drawing/2014/main" xmlns="" id="{FE326B68-F0D9-40D2-AC6F-404F77934174}"/>
              </a:ext>
            </a:extLst>
          </p:cNvPr>
          <p:cNvSpPr txBox="1"/>
          <p:nvPr/>
        </p:nvSpPr>
        <p:spPr>
          <a:xfrm>
            <a:off x="3779321" y="1979081"/>
            <a:ext cx="6096000" cy="369332"/>
          </a:xfrm>
          <a:prstGeom prst="rect">
            <a:avLst/>
          </a:prstGeom>
          <a:noFill/>
        </p:spPr>
        <p:txBody>
          <a:bodyPr wrap="square">
            <a:spAutoFit/>
          </a:bodyPr>
          <a:lstStyle/>
          <a:p>
            <a:r>
              <a:rPr lang="en-US"/>
              <a:t>1000 rpm</a:t>
            </a:r>
          </a:p>
        </p:txBody>
      </p:sp>
      <p:sp>
        <p:nvSpPr>
          <p:cNvPr id="45" name="Footer Placeholder 1">
            <a:extLst>
              <a:ext uri="{FF2B5EF4-FFF2-40B4-BE49-F238E27FC236}">
                <a16:creationId xmlns:a16="http://schemas.microsoft.com/office/drawing/2014/main" xmlns="" id="{895AF0AC-5BC3-4853-A566-01F792DDC27F}"/>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
        <p:nvSpPr>
          <p:cNvPr id="6" name="Arrow: Up 5">
            <a:extLst>
              <a:ext uri="{FF2B5EF4-FFF2-40B4-BE49-F238E27FC236}">
                <a16:creationId xmlns:a16="http://schemas.microsoft.com/office/drawing/2014/main" xmlns="" id="{3A3151B9-DDAB-40EA-AFEC-B5294B8326A1}"/>
              </a:ext>
            </a:extLst>
          </p:cNvPr>
          <p:cNvSpPr/>
          <p:nvPr/>
        </p:nvSpPr>
        <p:spPr>
          <a:xfrm>
            <a:off x="2735128" y="1218239"/>
            <a:ext cx="484631" cy="978407"/>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8011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26" presetClass="emph" presetSubtype="0" fill="hold" nodeType="withEffect">
                                  <p:stCondLst>
                                    <p:cond delay="200"/>
                                  </p:stCondLst>
                                  <p:childTnLst>
                                    <p:animEffect transition="out" filter="fade">
                                      <p:cBhvr>
                                        <p:cTn id="18" dur="500" tmFilter="0, 0; .2, .5; .8, .5; 1, 0"/>
                                        <p:tgtEl>
                                          <p:spTgt spid="20"/>
                                        </p:tgtEl>
                                      </p:cBhvr>
                                    </p:animEffect>
                                    <p:animScale>
                                      <p:cBhvr>
                                        <p:cTn id="19" dur="250" autoRev="1" fill="hold"/>
                                        <p:tgtEl>
                                          <p:spTgt spid="20"/>
                                        </p:tgtEl>
                                      </p:cBhvr>
                                      <p:by x="105000" y="105000"/>
                                    </p:animScale>
                                  </p:childTnLst>
                                </p:cTn>
                              </p:par>
                            </p:childTnLst>
                          </p:cTn>
                        </p:par>
                        <p:par>
                          <p:cTn id="20" fill="hold">
                            <p:stCondLst>
                              <p:cond delay="700"/>
                            </p:stCondLst>
                            <p:childTnLst>
                              <p:par>
                                <p:cTn id="21" presetID="26" presetClass="emph" presetSubtype="0" fill="hold" nodeType="afterEffect">
                                  <p:stCondLst>
                                    <p:cond delay="0"/>
                                  </p:stCondLst>
                                  <p:childTnLst>
                                    <p:animEffect transition="out" filter="fade">
                                      <p:cBhvr>
                                        <p:cTn id="22" dur="500" tmFilter="0, 0; .2, .5; .8, .5; 1, 0"/>
                                        <p:tgtEl>
                                          <p:spTgt spid="20"/>
                                        </p:tgtEl>
                                      </p:cBhvr>
                                    </p:animEffect>
                                    <p:animScale>
                                      <p:cBhvr>
                                        <p:cTn id="23" dur="250" autoRev="1" fill="hold"/>
                                        <p:tgtEl>
                                          <p:spTgt spid="20"/>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100"/>
                                  </p:stCondLst>
                                  <p:childTnLst>
                                    <p:set>
                                      <p:cBhvr>
                                        <p:cTn id="30" dur="1" fill="hold">
                                          <p:stCondLst>
                                            <p:cond delay="0"/>
                                          </p:stCondLst>
                                        </p:cTn>
                                        <p:tgtEl>
                                          <p:spTgt spid="34"/>
                                        </p:tgtEl>
                                        <p:attrNameLst>
                                          <p:attrName>style.visibility</p:attrName>
                                        </p:attrNameLst>
                                      </p:cBhvr>
                                      <p:to>
                                        <p:strVal val="visible"/>
                                      </p:to>
                                    </p:set>
                                  </p:childTnLst>
                                </p:cTn>
                              </p:par>
                            </p:childTnLst>
                          </p:cTn>
                        </p:par>
                        <p:par>
                          <p:cTn id="31" fill="hold">
                            <p:stCondLst>
                              <p:cond delay="100"/>
                            </p:stCondLst>
                            <p:childTnLst>
                              <p:par>
                                <p:cTn id="32" presetID="1" presetClass="exit" presetSubtype="0" fill="hold" grpId="1" nodeType="afterEffect">
                                  <p:stCondLst>
                                    <p:cond delay="100"/>
                                  </p:stCondLst>
                                  <p:childTnLst>
                                    <p:set>
                                      <p:cBhvr>
                                        <p:cTn id="33" dur="1" fill="hold">
                                          <p:stCondLst>
                                            <p:cond delay="0"/>
                                          </p:stCondLst>
                                        </p:cTn>
                                        <p:tgtEl>
                                          <p:spTgt spid="34"/>
                                        </p:tgtEl>
                                        <p:attrNameLst>
                                          <p:attrName>style.visibility</p:attrName>
                                        </p:attrNameLst>
                                      </p:cBhvr>
                                      <p:to>
                                        <p:strVal val="hidden"/>
                                      </p:to>
                                    </p:set>
                                  </p:childTnLst>
                                </p:cTn>
                              </p:par>
                            </p:childTnLst>
                          </p:cTn>
                        </p:par>
                        <p:par>
                          <p:cTn id="34" fill="hold">
                            <p:stCondLst>
                              <p:cond delay="200"/>
                            </p:stCondLst>
                            <p:childTnLst>
                              <p:par>
                                <p:cTn id="35" presetID="1" presetClass="entr" presetSubtype="0" fill="hold" grpId="0" nodeType="afterEffect">
                                  <p:stCondLst>
                                    <p:cond delay="10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300"/>
                            </p:stCondLst>
                            <p:childTnLst>
                              <p:par>
                                <p:cTn id="38" presetID="1" presetClass="exit" presetSubtype="0" fill="hold" grpId="1" nodeType="afterEffect">
                                  <p:stCondLst>
                                    <p:cond delay="100"/>
                                  </p:stCondLst>
                                  <p:childTnLst>
                                    <p:set>
                                      <p:cBhvr>
                                        <p:cTn id="39" dur="1" fill="hold">
                                          <p:stCondLst>
                                            <p:cond delay="0"/>
                                          </p:stCondLst>
                                        </p:cTn>
                                        <p:tgtEl>
                                          <p:spTgt spid="36"/>
                                        </p:tgtEl>
                                        <p:attrNameLst>
                                          <p:attrName>style.visibility</p:attrName>
                                        </p:attrNameLst>
                                      </p:cBhvr>
                                      <p:to>
                                        <p:strVal val="hidden"/>
                                      </p:to>
                                    </p:set>
                                  </p:childTnLst>
                                </p:cTn>
                              </p:par>
                            </p:childTnLst>
                          </p:cTn>
                        </p:par>
                        <p:par>
                          <p:cTn id="40" fill="hold">
                            <p:stCondLst>
                              <p:cond delay="400"/>
                            </p:stCondLst>
                            <p:childTnLst>
                              <p:par>
                                <p:cTn id="41" presetID="1" presetClass="entr" presetSubtype="0" fill="hold" grpId="0" nodeType="afterEffect">
                                  <p:stCondLst>
                                    <p:cond delay="100"/>
                                  </p:stCondLst>
                                  <p:childTnLst>
                                    <p:set>
                                      <p:cBhvr>
                                        <p:cTn id="42" dur="1" fill="hold">
                                          <p:stCondLst>
                                            <p:cond delay="0"/>
                                          </p:stCondLst>
                                        </p:cTn>
                                        <p:tgtEl>
                                          <p:spTgt spid="37"/>
                                        </p:tgtEl>
                                        <p:attrNameLst>
                                          <p:attrName>style.visibility</p:attrName>
                                        </p:attrNameLst>
                                      </p:cBhvr>
                                      <p:to>
                                        <p:strVal val="visible"/>
                                      </p:to>
                                    </p:set>
                                  </p:childTnLst>
                                </p:cTn>
                              </p:par>
                            </p:childTnLst>
                          </p:cTn>
                        </p:par>
                        <p:par>
                          <p:cTn id="43" fill="hold">
                            <p:stCondLst>
                              <p:cond delay="500"/>
                            </p:stCondLst>
                            <p:childTnLst>
                              <p:par>
                                <p:cTn id="44" presetID="1" presetClass="exit" presetSubtype="0" fill="hold" grpId="1" nodeType="afterEffect">
                                  <p:stCondLst>
                                    <p:cond delay="100"/>
                                  </p:stCondLst>
                                  <p:childTnLst>
                                    <p:set>
                                      <p:cBhvr>
                                        <p:cTn id="45" dur="1" fill="hold">
                                          <p:stCondLst>
                                            <p:cond delay="0"/>
                                          </p:stCondLst>
                                        </p:cTn>
                                        <p:tgtEl>
                                          <p:spTgt spid="37"/>
                                        </p:tgtEl>
                                        <p:attrNameLst>
                                          <p:attrName>style.visibility</p:attrName>
                                        </p:attrNameLst>
                                      </p:cBhvr>
                                      <p:to>
                                        <p:strVal val="hidden"/>
                                      </p:to>
                                    </p:set>
                                  </p:childTnLst>
                                </p:cTn>
                              </p:par>
                            </p:childTnLst>
                          </p:cTn>
                        </p:par>
                        <p:par>
                          <p:cTn id="46" fill="hold">
                            <p:stCondLst>
                              <p:cond delay="600"/>
                            </p:stCondLst>
                            <p:childTnLst>
                              <p:par>
                                <p:cTn id="47" presetID="1" presetClass="entr" presetSubtype="0" fill="hold" grpId="0" nodeType="afterEffect">
                                  <p:stCondLst>
                                    <p:cond delay="100"/>
                                  </p:stCondLst>
                                  <p:childTnLst>
                                    <p:set>
                                      <p:cBhvr>
                                        <p:cTn id="48" dur="1" fill="hold">
                                          <p:stCondLst>
                                            <p:cond delay="0"/>
                                          </p:stCondLst>
                                        </p:cTn>
                                        <p:tgtEl>
                                          <p:spTgt spid="38"/>
                                        </p:tgtEl>
                                        <p:attrNameLst>
                                          <p:attrName>style.visibility</p:attrName>
                                        </p:attrNameLst>
                                      </p:cBhvr>
                                      <p:to>
                                        <p:strVal val="visible"/>
                                      </p:to>
                                    </p:set>
                                  </p:childTnLst>
                                </p:cTn>
                              </p:par>
                            </p:childTnLst>
                          </p:cTn>
                        </p:par>
                        <p:par>
                          <p:cTn id="49" fill="hold">
                            <p:stCondLst>
                              <p:cond delay="700"/>
                            </p:stCondLst>
                            <p:childTnLst>
                              <p:par>
                                <p:cTn id="50" presetID="1" presetClass="exit" presetSubtype="0" fill="hold" grpId="1" nodeType="afterEffect">
                                  <p:stCondLst>
                                    <p:cond delay="100"/>
                                  </p:stCondLst>
                                  <p:childTnLst>
                                    <p:set>
                                      <p:cBhvr>
                                        <p:cTn id="51" dur="1" fill="hold">
                                          <p:stCondLst>
                                            <p:cond delay="0"/>
                                          </p:stCondLst>
                                        </p:cTn>
                                        <p:tgtEl>
                                          <p:spTgt spid="38"/>
                                        </p:tgtEl>
                                        <p:attrNameLst>
                                          <p:attrName>style.visibility</p:attrName>
                                        </p:attrNameLst>
                                      </p:cBhvr>
                                      <p:to>
                                        <p:strVal val="hidden"/>
                                      </p:to>
                                    </p:set>
                                  </p:childTnLst>
                                </p:cTn>
                              </p:par>
                            </p:childTnLst>
                          </p:cTn>
                        </p:par>
                        <p:par>
                          <p:cTn id="52" fill="hold">
                            <p:stCondLst>
                              <p:cond delay="800"/>
                            </p:stCondLst>
                            <p:childTnLst>
                              <p:par>
                                <p:cTn id="53" presetID="1" presetClass="entr" presetSubtype="0" fill="hold" nodeType="afterEffect">
                                  <p:stCondLst>
                                    <p:cond delay="100"/>
                                  </p:stCondLst>
                                  <p:childTnLst>
                                    <p:set>
                                      <p:cBhvr>
                                        <p:cTn id="54" dur="1" fill="hold">
                                          <p:stCondLst>
                                            <p:cond delay="0"/>
                                          </p:stCondLst>
                                        </p:cTn>
                                        <p:tgtEl>
                                          <p:spTgt spid="39">
                                            <p:txEl>
                                              <p:pRg st="0" end="0"/>
                                            </p:txEl>
                                          </p:spTgt>
                                        </p:tgtEl>
                                        <p:attrNameLst>
                                          <p:attrName>style.visibility</p:attrName>
                                        </p:attrNameLst>
                                      </p:cBhvr>
                                      <p:to>
                                        <p:strVal val="visible"/>
                                      </p:to>
                                    </p:set>
                                  </p:childTnLst>
                                </p:cTn>
                              </p:par>
                            </p:childTnLst>
                          </p:cTn>
                        </p:par>
                        <p:par>
                          <p:cTn id="55" fill="hold">
                            <p:stCondLst>
                              <p:cond delay="900"/>
                            </p:stCondLst>
                            <p:childTnLst>
                              <p:par>
                                <p:cTn id="56" presetID="1" presetClass="exit" presetSubtype="0" fill="hold" grpId="0" nodeType="afterEffect">
                                  <p:stCondLst>
                                    <p:cond delay="100"/>
                                  </p:stCondLst>
                                  <p:childTnLst>
                                    <p:set>
                                      <p:cBhvr>
                                        <p:cTn id="57" dur="1" fill="hold">
                                          <p:stCondLst>
                                            <p:cond delay="0"/>
                                          </p:stCondLst>
                                        </p:cTn>
                                        <p:tgtEl>
                                          <p:spTgt spid="39">
                                            <p:txEl>
                                              <p:pRg st="0" end="0"/>
                                            </p:txEl>
                                          </p:spTgt>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grpId="0" nodeType="afterEffect">
                                  <p:stCondLst>
                                    <p:cond delay="100"/>
                                  </p:stCondLst>
                                  <p:childTnLst>
                                    <p:set>
                                      <p:cBhvr>
                                        <p:cTn id="60" dur="1" fill="hold">
                                          <p:stCondLst>
                                            <p:cond delay="0"/>
                                          </p:stCondLst>
                                        </p:cTn>
                                        <p:tgtEl>
                                          <p:spTgt spid="40"/>
                                        </p:tgtEl>
                                        <p:attrNameLst>
                                          <p:attrName>style.visibility</p:attrName>
                                        </p:attrNameLst>
                                      </p:cBhvr>
                                      <p:to>
                                        <p:strVal val="visible"/>
                                      </p:to>
                                    </p:set>
                                  </p:childTnLst>
                                </p:cTn>
                              </p:par>
                            </p:childTnLst>
                          </p:cTn>
                        </p:par>
                        <p:par>
                          <p:cTn id="61" fill="hold">
                            <p:stCondLst>
                              <p:cond delay="1100"/>
                            </p:stCondLst>
                            <p:childTnLst>
                              <p:par>
                                <p:cTn id="62" presetID="1" presetClass="exit" presetSubtype="0" fill="hold" grpId="1" nodeType="afterEffect">
                                  <p:stCondLst>
                                    <p:cond delay="100"/>
                                  </p:stCondLst>
                                  <p:childTnLst>
                                    <p:set>
                                      <p:cBhvr>
                                        <p:cTn id="63" dur="1" fill="hold">
                                          <p:stCondLst>
                                            <p:cond delay="0"/>
                                          </p:stCondLst>
                                        </p:cTn>
                                        <p:tgtEl>
                                          <p:spTgt spid="40"/>
                                        </p:tgtEl>
                                        <p:attrNameLst>
                                          <p:attrName>style.visibility</p:attrName>
                                        </p:attrNameLst>
                                      </p:cBhvr>
                                      <p:to>
                                        <p:strVal val="hidden"/>
                                      </p:to>
                                    </p:set>
                                  </p:childTnLst>
                                </p:cTn>
                              </p:par>
                            </p:childTnLst>
                          </p:cTn>
                        </p:par>
                        <p:par>
                          <p:cTn id="64" fill="hold">
                            <p:stCondLst>
                              <p:cond delay="1200"/>
                            </p:stCondLst>
                            <p:childTnLst>
                              <p:par>
                                <p:cTn id="65" presetID="1" presetClass="entr" presetSubtype="0" fill="hold" grpId="0" nodeType="afterEffect">
                                  <p:stCondLst>
                                    <p:cond delay="100"/>
                                  </p:stCondLst>
                                  <p:childTnLst>
                                    <p:set>
                                      <p:cBhvr>
                                        <p:cTn id="66" dur="1" fill="hold">
                                          <p:stCondLst>
                                            <p:cond delay="0"/>
                                          </p:stCondLst>
                                        </p:cTn>
                                        <p:tgtEl>
                                          <p:spTgt spid="41"/>
                                        </p:tgtEl>
                                        <p:attrNameLst>
                                          <p:attrName>style.visibility</p:attrName>
                                        </p:attrNameLst>
                                      </p:cBhvr>
                                      <p:to>
                                        <p:strVal val="visible"/>
                                      </p:to>
                                    </p:set>
                                  </p:childTnLst>
                                </p:cTn>
                              </p:par>
                            </p:childTnLst>
                          </p:cTn>
                        </p:par>
                        <p:par>
                          <p:cTn id="67" fill="hold">
                            <p:stCondLst>
                              <p:cond delay="1300"/>
                            </p:stCondLst>
                            <p:childTnLst>
                              <p:par>
                                <p:cTn id="68" presetID="1" presetClass="exit" presetSubtype="0" fill="hold" grpId="1" nodeType="afterEffect">
                                  <p:stCondLst>
                                    <p:cond delay="100"/>
                                  </p:stCondLst>
                                  <p:childTnLst>
                                    <p:set>
                                      <p:cBhvr>
                                        <p:cTn id="69" dur="1" fill="hold">
                                          <p:stCondLst>
                                            <p:cond delay="0"/>
                                          </p:stCondLst>
                                        </p:cTn>
                                        <p:tgtEl>
                                          <p:spTgt spid="41"/>
                                        </p:tgtEl>
                                        <p:attrNameLst>
                                          <p:attrName>style.visibility</p:attrName>
                                        </p:attrNameLst>
                                      </p:cBhvr>
                                      <p:to>
                                        <p:strVal val="hidden"/>
                                      </p:to>
                                    </p:set>
                                  </p:childTnLst>
                                </p:cTn>
                              </p:par>
                            </p:childTnLst>
                          </p:cTn>
                        </p:par>
                        <p:par>
                          <p:cTn id="70" fill="hold">
                            <p:stCondLst>
                              <p:cond delay="1400"/>
                            </p:stCondLst>
                            <p:childTnLst>
                              <p:par>
                                <p:cTn id="71" presetID="1" presetClass="entr" presetSubtype="0" fill="hold" grpId="0" nodeType="afterEffect">
                                  <p:stCondLst>
                                    <p:cond delay="100"/>
                                  </p:stCondLst>
                                  <p:childTnLst>
                                    <p:set>
                                      <p:cBhvr>
                                        <p:cTn id="72" dur="1" fill="hold">
                                          <p:stCondLst>
                                            <p:cond delay="0"/>
                                          </p:stCondLst>
                                        </p:cTn>
                                        <p:tgtEl>
                                          <p:spTgt spid="42"/>
                                        </p:tgtEl>
                                        <p:attrNameLst>
                                          <p:attrName>style.visibility</p:attrName>
                                        </p:attrNameLst>
                                      </p:cBhvr>
                                      <p:to>
                                        <p:strVal val="visible"/>
                                      </p:to>
                                    </p:set>
                                  </p:childTnLst>
                                </p:cTn>
                              </p:par>
                            </p:childTnLst>
                          </p:cTn>
                        </p:par>
                        <p:par>
                          <p:cTn id="73" fill="hold">
                            <p:stCondLst>
                              <p:cond delay="1500"/>
                            </p:stCondLst>
                            <p:childTnLst>
                              <p:par>
                                <p:cTn id="74" presetID="1" presetClass="exit" presetSubtype="0" fill="hold" grpId="1" nodeType="afterEffect">
                                  <p:stCondLst>
                                    <p:cond delay="100"/>
                                  </p:stCondLst>
                                  <p:childTnLst>
                                    <p:set>
                                      <p:cBhvr>
                                        <p:cTn id="75" dur="1" fill="hold">
                                          <p:stCondLst>
                                            <p:cond delay="0"/>
                                          </p:stCondLst>
                                        </p:cTn>
                                        <p:tgtEl>
                                          <p:spTgt spid="42"/>
                                        </p:tgtEl>
                                        <p:attrNameLst>
                                          <p:attrName>style.visibility</p:attrName>
                                        </p:attrNameLst>
                                      </p:cBhvr>
                                      <p:to>
                                        <p:strVal val="hidden"/>
                                      </p:to>
                                    </p:set>
                                  </p:childTnLst>
                                </p:cTn>
                              </p:par>
                            </p:childTnLst>
                          </p:cTn>
                        </p:par>
                        <p:par>
                          <p:cTn id="76" fill="hold">
                            <p:stCondLst>
                              <p:cond delay="1600"/>
                            </p:stCondLst>
                            <p:childTnLst>
                              <p:par>
                                <p:cTn id="77" presetID="1" presetClass="entr" presetSubtype="0" fill="hold" grpId="0" nodeType="afterEffect">
                                  <p:stCondLst>
                                    <p:cond delay="1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1700"/>
                            </p:stCondLst>
                            <p:childTnLst>
                              <p:par>
                                <p:cTn id="80" presetID="1" presetClass="exit" presetSubtype="0" fill="hold" grpId="1" nodeType="afterEffect">
                                  <p:stCondLst>
                                    <p:cond delay="100"/>
                                  </p:stCondLst>
                                  <p:childTnLst>
                                    <p:set>
                                      <p:cBhvr>
                                        <p:cTn id="81" dur="1" fill="hold">
                                          <p:stCondLst>
                                            <p:cond delay="0"/>
                                          </p:stCondLst>
                                        </p:cTn>
                                        <p:tgtEl>
                                          <p:spTgt spid="43"/>
                                        </p:tgtEl>
                                        <p:attrNameLst>
                                          <p:attrName>style.visibility</p:attrName>
                                        </p:attrNameLst>
                                      </p:cBhvr>
                                      <p:to>
                                        <p:strVal val="hidden"/>
                                      </p:to>
                                    </p:set>
                                  </p:childTnLst>
                                </p:cTn>
                              </p:par>
                            </p:childTnLst>
                          </p:cTn>
                        </p:par>
                        <p:par>
                          <p:cTn id="82" fill="hold">
                            <p:stCondLst>
                              <p:cond delay="1800"/>
                            </p:stCondLst>
                            <p:childTnLst>
                              <p:par>
                                <p:cTn id="83" presetID="1" presetClass="entr" presetSubtype="0" fill="hold" grpId="0" nodeType="afterEffect">
                                  <p:stCondLst>
                                    <p:cond delay="10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34" grpId="0"/>
      <p:bldP spid="34" grpId="1"/>
      <p:bldP spid="36" grpId="0"/>
      <p:bldP spid="36" grpId="1"/>
      <p:bldP spid="37" grpId="0"/>
      <p:bldP spid="37" grpId="1"/>
      <p:bldP spid="38" grpId="0"/>
      <p:bldP spid="38" grpId="1"/>
      <p:bldP spid="39" grpId="0" build="allAtOnce"/>
      <p:bldP spid="40" grpId="0"/>
      <p:bldP spid="40" grpId="1"/>
      <p:bldP spid="41" grpId="0"/>
      <p:bldP spid="41" grpId="1"/>
      <p:bldP spid="42" grpId="0"/>
      <p:bldP spid="42" grpId="1"/>
      <p:bldP spid="43" grpId="0"/>
      <p:bldP spid="43" grpId="1"/>
      <p:bldP spid="4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E70E4-49F7-49F0-AAC2-9C946169BA5F}"/>
              </a:ext>
            </a:extLst>
          </p:cNvPr>
          <p:cNvSpPr>
            <a:spLocks noGrp="1"/>
          </p:cNvSpPr>
          <p:nvPr>
            <p:ph type="title"/>
          </p:nvPr>
        </p:nvSpPr>
        <p:spPr/>
        <p:txBody>
          <a:bodyPr/>
          <a:lstStyle/>
          <a:p>
            <a:pPr algn="ctr"/>
            <a:r>
              <a:rPr lang="en-US">
                <a:cs typeface="Arial"/>
              </a:rPr>
              <a:t>User Interface</a:t>
            </a:r>
            <a:endParaRPr lang="en-US"/>
          </a:p>
        </p:txBody>
      </p:sp>
      <p:pic>
        <p:nvPicPr>
          <p:cNvPr id="6" name="Picture 6" descr="Graphical user interface&#10;&#10;Description automatically generated">
            <a:extLst>
              <a:ext uri="{FF2B5EF4-FFF2-40B4-BE49-F238E27FC236}">
                <a16:creationId xmlns:a16="http://schemas.microsoft.com/office/drawing/2014/main" xmlns="" id="{0B99E315-99F4-4164-AA35-FBA98BAA795B}"/>
              </a:ext>
            </a:extLst>
          </p:cNvPr>
          <p:cNvPicPr>
            <a:picLocks noGrp="1" noChangeAspect="1"/>
          </p:cNvPicPr>
          <p:nvPr>
            <p:ph idx="1"/>
          </p:nvPr>
        </p:nvPicPr>
        <p:blipFill>
          <a:blip r:embed="rId3"/>
          <a:stretch>
            <a:fillRect/>
          </a:stretch>
        </p:blipFill>
        <p:spPr>
          <a:xfrm>
            <a:off x="191219" y="1369878"/>
            <a:ext cx="11795184" cy="4419060"/>
          </a:xfrm>
        </p:spPr>
      </p:pic>
      <p:sp>
        <p:nvSpPr>
          <p:cNvPr id="5" name="Slide Number Placeholder 4">
            <a:extLst>
              <a:ext uri="{FF2B5EF4-FFF2-40B4-BE49-F238E27FC236}">
                <a16:creationId xmlns:a16="http://schemas.microsoft.com/office/drawing/2014/main" xmlns="" id="{4C2394B9-183E-4B53-B50A-D0AB14ABD37D}"/>
              </a:ext>
            </a:extLst>
          </p:cNvPr>
          <p:cNvSpPr>
            <a:spLocks noGrp="1"/>
          </p:cNvSpPr>
          <p:nvPr>
            <p:ph type="sldNum" sz="quarter" idx="4"/>
          </p:nvPr>
        </p:nvSpPr>
        <p:spPr/>
        <p:txBody>
          <a:bodyPr/>
          <a:lstStyle/>
          <a:p>
            <a:fld id="{6F1FABC0-072B-4F22-8F9B-95A9D10B0206}" type="slidenum">
              <a:rPr lang="en-US" smtClean="0"/>
              <a:pPr/>
              <a:t>35</a:t>
            </a:fld>
            <a:endParaRPr lang="en-US"/>
          </a:p>
        </p:txBody>
      </p:sp>
      <p:sp>
        <p:nvSpPr>
          <p:cNvPr id="7" name="Footer Placeholder 1">
            <a:extLst>
              <a:ext uri="{FF2B5EF4-FFF2-40B4-BE49-F238E27FC236}">
                <a16:creationId xmlns:a16="http://schemas.microsoft.com/office/drawing/2014/main" xmlns="" id="{64DF1E89-E6BA-4804-99FE-D2A39A520B39}"/>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grpSp>
        <p:nvGrpSpPr>
          <p:cNvPr id="8" name="Group 7"/>
          <p:cNvGrpSpPr/>
          <p:nvPr/>
        </p:nvGrpSpPr>
        <p:grpSpPr>
          <a:xfrm>
            <a:off x="4028097" y="2055388"/>
            <a:ext cx="2056819" cy="261610"/>
            <a:chOff x="7170309" y="-238924"/>
            <a:chExt cx="1988500" cy="261610"/>
          </a:xfrm>
        </p:grpSpPr>
        <p:sp>
          <p:nvSpPr>
            <p:cNvPr id="9" name="Rectangle 8"/>
            <p:cNvSpPr/>
            <p:nvPr/>
          </p:nvSpPr>
          <p:spPr>
            <a:xfrm>
              <a:off x="7203010" y="-201429"/>
              <a:ext cx="1955798" cy="20142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7170309" y="-238924"/>
              <a:ext cx="1988500" cy="261610"/>
            </a:xfrm>
            <a:prstGeom prst="rect">
              <a:avLst/>
            </a:prstGeom>
            <a:noFill/>
          </p:spPr>
          <p:txBody>
            <a:bodyPr wrap="square" rtlCol="0">
              <a:spAutoFit/>
            </a:bodyPr>
            <a:lstStyle/>
            <a:p>
              <a:r>
                <a:rPr lang="en-US" sz="1100" b="1" dirty="0"/>
                <a:t>View Current In-Stock Items</a:t>
              </a:r>
            </a:p>
          </p:txBody>
        </p:sp>
      </p:grpSp>
      <p:grpSp>
        <p:nvGrpSpPr>
          <p:cNvPr id="11" name="Group 10"/>
          <p:cNvGrpSpPr/>
          <p:nvPr/>
        </p:nvGrpSpPr>
        <p:grpSpPr>
          <a:xfrm>
            <a:off x="7988060" y="3133991"/>
            <a:ext cx="1679275" cy="230832"/>
            <a:chOff x="7988060" y="3133991"/>
            <a:chExt cx="1679275" cy="230832"/>
          </a:xfrm>
        </p:grpSpPr>
        <p:sp>
          <p:nvSpPr>
            <p:cNvPr id="12" name="Rectangle 11"/>
            <p:cNvSpPr/>
            <p:nvPr/>
          </p:nvSpPr>
          <p:spPr>
            <a:xfrm>
              <a:off x="7988060" y="3158484"/>
              <a:ext cx="1679275" cy="20142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p:cNvSpPr txBox="1"/>
            <p:nvPr/>
          </p:nvSpPr>
          <p:spPr>
            <a:xfrm>
              <a:off x="8011064" y="3133991"/>
              <a:ext cx="1650521" cy="230832"/>
            </a:xfrm>
            <a:prstGeom prst="rect">
              <a:avLst/>
            </a:prstGeom>
            <a:noFill/>
          </p:spPr>
          <p:txBody>
            <a:bodyPr wrap="square" rtlCol="0">
              <a:spAutoFit/>
            </a:bodyPr>
            <a:lstStyle/>
            <a:p>
              <a:r>
                <a:rPr lang="en-US" sz="900" dirty="0"/>
                <a:t>Click here pick-up package</a:t>
              </a:r>
            </a:p>
          </p:txBody>
        </p:sp>
      </p:grpSp>
      <p:grpSp>
        <p:nvGrpSpPr>
          <p:cNvPr id="14" name="Group 13"/>
          <p:cNvGrpSpPr/>
          <p:nvPr/>
        </p:nvGrpSpPr>
        <p:grpSpPr>
          <a:xfrm>
            <a:off x="6361170" y="3120652"/>
            <a:ext cx="1542505" cy="253916"/>
            <a:chOff x="6361170" y="3120652"/>
            <a:chExt cx="1542505" cy="253916"/>
          </a:xfrm>
        </p:grpSpPr>
        <p:sp>
          <p:nvSpPr>
            <p:cNvPr id="3" name="Rectangle 2"/>
            <p:cNvSpPr/>
            <p:nvPr/>
          </p:nvSpPr>
          <p:spPr>
            <a:xfrm>
              <a:off x="6421119" y="3133990"/>
              <a:ext cx="1482556" cy="240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6361170" y="3120652"/>
              <a:ext cx="1421394" cy="253916"/>
            </a:xfrm>
            <a:prstGeom prst="rect">
              <a:avLst/>
            </a:prstGeom>
            <a:noFill/>
          </p:spPr>
          <p:txBody>
            <a:bodyPr wrap="square" rtlCol="0">
              <a:spAutoFit/>
            </a:bodyPr>
            <a:lstStyle/>
            <a:p>
              <a:r>
                <a:rPr lang="en-US" sz="1050" dirty="0"/>
                <a:t>Enter item</a:t>
              </a:r>
            </a:p>
          </p:txBody>
        </p:sp>
      </p:grpSp>
    </p:spTree>
    <p:extLst>
      <p:ext uri="{BB962C8B-B14F-4D97-AF65-F5344CB8AC3E}">
        <p14:creationId xmlns:p14="http://schemas.microsoft.com/office/powerpoint/2010/main" val="296435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E70E4-49F7-49F0-AAC2-9C946169BA5F}"/>
              </a:ext>
            </a:extLst>
          </p:cNvPr>
          <p:cNvSpPr>
            <a:spLocks noGrp="1"/>
          </p:cNvSpPr>
          <p:nvPr>
            <p:ph type="title"/>
          </p:nvPr>
        </p:nvSpPr>
        <p:spPr/>
        <p:txBody>
          <a:bodyPr/>
          <a:lstStyle/>
          <a:p>
            <a:pPr algn="ctr"/>
            <a:r>
              <a:rPr lang="en-US" dirty="0">
                <a:cs typeface="Arial"/>
              </a:rPr>
              <a:t>User Interface</a:t>
            </a:r>
            <a:endParaRPr lang="en-US" dirty="0"/>
          </a:p>
        </p:txBody>
      </p:sp>
      <p:pic>
        <p:nvPicPr>
          <p:cNvPr id="6" name="Picture 6" descr="Graphical user interface&#10;&#10;Description automatically generated">
            <a:extLst>
              <a:ext uri="{FF2B5EF4-FFF2-40B4-BE49-F238E27FC236}">
                <a16:creationId xmlns:a16="http://schemas.microsoft.com/office/drawing/2014/main" xmlns="" id="{0B99E315-99F4-4164-AA35-FBA98BAA795B}"/>
              </a:ext>
            </a:extLst>
          </p:cNvPr>
          <p:cNvPicPr>
            <a:picLocks noGrp="1" noChangeAspect="1"/>
          </p:cNvPicPr>
          <p:nvPr>
            <p:ph idx="1"/>
          </p:nvPr>
        </p:nvPicPr>
        <p:blipFill>
          <a:blip r:embed="rId3"/>
          <a:stretch>
            <a:fillRect/>
          </a:stretch>
        </p:blipFill>
        <p:spPr>
          <a:xfrm>
            <a:off x="191219" y="1369878"/>
            <a:ext cx="11795184" cy="4419060"/>
          </a:xfrm>
        </p:spPr>
      </p:pic>
      <p:sp>
        <p:nvSpPr>
          <p:cNvPr id="5" name="Slide Number Placeholder 4">
            <a:extLst>
              <a:ext uri="{FF2B5EF4-FFF2-40B4-BE49-F238E27FC236}">
                <a16:creationId xmlns:a16="http://schemas.microsoft.com/office/drawing/2014/main" xmlns="" id="{4C2394B9-183E-4B53-B50A-D0AB14ABD37D}"/>
              </a:ext>
            </a:extLst>
          </p:cNvPr>
          <p:cNvSpPr>
            <a:spLocks noGrp="1"/>
          </p:cNvSpPr>
          <p:nvPr>
            <p:ph type="sldNum" sz="quarter" idx="4"/>
          </p:nvPr>
        </p:nvSpPr>
        <p:spPr/>
        <p:txBody>
          <a:bodyPr/>
          <a:lstStyle/>
          <a:p>
            <a:fld id="{6F1FABC0-072B-4F22-8F9B-95A9D10B0206}" type="slidenum">
              <a:rPr lang="en-US" smtClean="0"/>
              <a:pPr/>
              <a:t>36</a:t>
            </a:fld>
            <a:endParaRPr lang="en-US"/>
          </a:p>
        </p:txBody>
      </p:sp>
      <p:sp>
        <p:nvSpPr>
          <p:cNvPr id="7" name="Footer Placeholder 1">
            <a:extLst>
              <a:ext uri="{FF2B5EF4-FFF2-40B4-BE49-F238E27FC236}">
                <a16:creationId xmlns:a16="http://schemas.microsoft.com/office/drawing/2014/main" xmlns="" id="{6BE94157-2345-444E-8501-87DFBEEE7733}"/>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grpSp>
        <p:nvGrpSpPr>
          <p:cNvPr id="12" name="Group 11"/>
          <p:cNvGrpSpPr/>
          <p:nvPr/>
        </p:nvGrpSpPr>
        <p:grpSpPr>
          <a:xfrm>
            <a:off x="7988060" y="3133991"/>
            <a:ext cx="1679275" cy="230832"/>
            <a:chOff x="7988060" y="3133991"/>
            <a:chExt cx="1679275" cy="230832"/>
          </a:xfrm>
        </p:grpSpPr>
        <p:sp>
          <p:nvSpPr>
            <p:cNvPr id="4" name="Rectangle 3"/>
            <p:cNvSpPr/>
            <p:nvPr/>
          </p:nvSpPr>
          <p:spPr>
            <a:xfrm>
              <a:off x="7988060" y="3158484"/>
              <a:ext cx="1679275" cy="20142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8011064" y="3133991"/>
              <a:ext cx="1650521" cy="230832"/>
            </a:xfrm>
            <a:prstGeom prst="rect">
              <a:avLst/>
            </a:prstGeom>
            <a:noFill/>
          </p:spPr>
          <p:txBody>
            <a:bodyPr wrap="square" rtlCol="0">
              <a:spAutoFit/>
            </a:bodyPr>
            <a:lstStyle/>
            <a:p>
              <a:r>
                <a:rPr lang="en-US" sz="900" dirty="0"/>
                <a:t>Click here pick-up package</a:t>
              </a:r>
            </a:p>
          </p:txBody>
        </p:sp>
      </p:grpSp>
      <p:grpSp>
        <p:nvGrpSpPr>
          <p:cNvPr id="11" name="Group 10"/>
          <p:cNvGrpSpPr/>
          <p:nvPr/>
        </p:nvGrpSpPr>
        <p:grpSpPr>
          <a:xfrm>
            <a:off x="4028097" y="2055388"/>
            <a:ext cx="2056819" cy="261610"/>
            <a:chOff x="7170309" y="-238924"/>
            <a:chExt cx="1988500" cy="261610"/>
          </a:xfrm>
        </p:grpSpPr>
        <p:sp>
          <p:nvSpPr>
            <p:cNvPr id="9" name="Rectangle 8"/>
            <p:cNvSpPr/>
            <p:nvPr/>
          </p:nvSpPr>
          <p:spPr>
            <a:xfrm>
              <a:off x="7203010" y="-201429"/>
              <a:ext cx="1955798" cy="20142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7170309" y="-238924"/>
              <a:ext cx="1988500" cy="261610"/>
            </a:xfrm>
            <a:prstGeom prst="rect">
              <a:avLst/>
            </a:prstGeom>
            <a:noFill/>
          </p:spPr>
          <p:txBody>
            <a:bodyPr wrap="square" rtlCol="0">
              <a:spAutoFit/>
            </a:bodyPr>
            <a:lstStyle/>
            <a:p>
              <a:r>
                <a:rPr lang="en-US" sz="1100" b="1" dirty="0"/>
                <a:t>View Current In-Stock Items</a:t>
              </a:r>
            </a:p>
          </p:txBody>
        </p:sp>
      </p:grpSp>
      <p:grpSp>
        <p:nvGrpSpPr>
          <p:cNvPr id="13" name="Group 12"/>
          <p:cNvGrpSpPr/>
          <p:nvPr/>
        </p:nvGrpSpPr>
        <p:grpSpPr>
          <a:xfrm>
            <a:off x="6361170" y="3120652"/>
            <a:ext cx="1542505" cy="253916"/>
            <a:chOff x="6361170" y="3120652"/>
            <a:chExt cx="1542505" cy="253916"/>
          </a:xfrm>
        </p:grpSpPr>
        <p:sp>
          <p:nvSpPr>
            <p:cNvPr id="14" name="Rectangle 13"/>
            <p:cNvSpPr/>
            <p:nvPr/>
          </p:nvSpPr>
          <p:spPr>
            <a:xfrm>
              <a:off x="6421119" y="3133990"/>
              <a:ext cx="1482556" cy="240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p:nvPr/>
          </p:nvSpPr>
          <p:spPr>
            <a:xfrm>
              <a:off x="6361170" y="3120652"/>
              <a:ext cx="1421394" cy="253916"/>
            </a:xfrm>
            <a:prstGeom prst="rect">
              <a:avLst/>
            </a:prstGeom>
            <a:noFill/>
          </p:spPr>
          <p:txBody>
            <a:bodyPr wrap="square" rtlCol="0">
              <a:spAutoFit/>
            </a:bodyPr>
            <a:lstStyle/>
            <a:p>
              <a:r>
                <a:rPr lang="en-US" sz="1050" dirty="0"/>
                <a:t>Box 1</a:t>
              </a:r>
            </a:p>
          </p:txBody>
        </p:sp>
      </p:grpSp>
    </p:spTree>
    <p:extLst>
      <p:ext uri="{BB962C8B-B14F-4D97-AF65-F5344CB8AC3E}">
        <p14:creationId xmlns:p14="http://schemas.microsoft.com/office/powerpoint/2010/main" val="1413250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E70E4-49F7-49F0-AAC2-9C946169BA5F}"/>
              </a:ext>
            </a:extLst>
          </p:cNvPr>
          <p:cNvSpPr>
            <a:spLocks noGrp="1"/>
          </p:cNvSpPr>
          <p:nvPr>
            <p:ph type="title"/>
          </p:nvPr>
        </p:nvSpPr>
        <p:spPr/>
        <p:txBody>
          <a:bodyPr/>
          <a:lstStyle/>
          <a:p>
            <a:pPr algn="ctr"/>
            <a:r>
              <a:rPr lang="en-US">
                <a:cs typeface="Arial"/>
              </a:rPr>
              <a:t>User Interface</a:t>
            </a:r>
            <a:endParaRPr lang="en-US"/>
          </a:p>
        </p:txBody>
      </p:sp>
      <p:sp>
        <p:nvSpPr>
          <p:cNvPr id="5" name="Slide Number Placeholder 4">
            <a:extLst>
              <a:ext uri="{FF2B5EF4-FFF2-40B4-BE49-F238E27FC236}">
                <a16:creationId xmlns:a16="http://schemas.microsoft.com/office/drawing/2014/main" xmlns="" id="{4C2394B9-183E-4B53-B50A-D0AB14ABD37D}"/>
              </a:ext>
            </a:extLst>
          </p:cNvPr>
          <p:cNvSpPr>
            <a:spLocks noGrp="1"/>
          </p:cNvSpPr>
          <p:nvPr>
            <p:ph type="sldNum" sz="quarter" idx="4"/>
          </p:nvPr>
        </p:nvSpPr>
        <p:spPr/>
        <p:txBody>
          <a:bodyPr/>
          <a:lstStyle/>
          <a:p>
            <a:fld id="{6F1FABC0-072B-4F22-8F9B-95A9D10B0206}" type="slidenum">
              <a:rPr lang="en-US" smtClean="0"/>
              <a:pPr/>
              <a:t>37</a:t>
            </a:fld>
            <a:endParaRPr lang="en-US"/>
          </a:p>
        </p:txBody>
      </p:sp>
      <p:pic>
        <p:nvPicPr>
          <p:cNvPr id="7" name="Picture 7" descr="Graphical user interface, application&#10;&#10;Description automatically generated">
            <a:extLst>
              <a:ext uri="{FF2B5EF4-FFF2-40B4-BE49-F238E27FC236}">
                <a16:creationId xmlns:a16="http://schemas.microsoft.com/office/drawing/2014/main" xmlns="" id="{FA274B6E-CC1E-4850-B885-91396258F468}"/>
              </a:ext>
            </a:extLst>
          </p:cNvPr>
          <p:cNvPicPr>
            <a:picLocks noChangeAspect="1"/>
          </p:cNvPicPr>
          <p:nvPr/>
        </p:nvPicPr>
        <p:blipFill>
          <a:blip r:embed="rId3"/>
          <a:stretch>
            <a:fillRect/>
          </a:stretch>
        </p:blipFill>
        <p:spPr>
          <a:xfrm>
            <a:off x="277483" y="1719263"/>
            <a:ext cx="11766429" cy="3778907"/>
          </a:xfrm>
          <a:prstGeom prst="rect">
            <a:avLst/>
          </a:prstGeom>
        </p:spPr>
      </p:pic>
      <p:sp>
        <p:nvSpPr>
          <p:cNvPr id="6" name="Footer Placeholder 1">
            <a:extLst>
              <a:ext uri="{FF2B5EF4-FFF2-40B4-BE49-F238E27FC236}">
                <a16:creationId xmlns:a16="http://schemas.microsoft.com/office/drawing/2014/main" xmlns="" id="{947E62CA-F66C-49C8-AC99-A02B7C7A06E4}"/>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
        <p:nvSpPr>
          <p:cNvPr id="3" name="Rectangle 2"/>
          <p:cNvSpPr/>
          <p:nvPr/>
        </p:nvSpPr>
        <p:spPr>
          <a:xfrm>
            <a:off x="2549769" y="2706039"/>
            <a:ext cx="7092461" cy="902677"/>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You’re package is being delivered!</a:t>
            </a:r>
          </a:p>
        </p:txBody>
      </p:sp>
    </p:spTree>
    <p:extLst>
      <p:ext uri="{BB962C8B-B14F-4D97-AF65-F5344CB8AC3E}">
        <p14:creationId xmlns:p14="http://schemas.microsoft.com/office/powerpoint/2010/main" val="1030346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E70E4-49F7-49F0-AAC2-9C946169BA5F}"/>
              </a:ext>
            </a:extLst>
          </p:cNvPr>
          <p:cNvSpPr>
            <a:spLocks noGrp="1"/>
          </p:cNvSpPr>
          <p:nvPr>
            <p:ph type="title"/>
          </p:nvPr>
        </p:nvSpPr>
        <p:spPr/>
        <p:txBody>
          <a:bodyPr/>
          <a:lstStyle/>
          <a:p>
            <a:r>
              <a:rPr lang="en-US">
                <a:cs typeface="Arial"/>
              </a:rPr>
              <a:t>User Interface</a:t>
            </a:r>
            <a:endParaRPr lang="en-US"/>
          </a:p>
        </p:txBody>
      </p:sp>
      <p:sp>
        <p:nvSpPr>
          <p:cNvPr id="5" name="Slide Number Placeholder 4">
            <a:extLst>
              <a:ext uri="{FF2B5EF4-FFF2-40B4-BE49-F238E27FC236}">
                <a16:creationId xmlns:a16="http://schemas.microsoft.com/office/drawing/2014/main" xmlns="" id="{4C2394B9-183E-4B53-B50A-D0AB14ABD37D}"/>
              </a:ext>
            </a:extLst>
          </p:cNvPr>
          <p:cNvSpPr>
            <a:spLocks noGrp="1"/>
          </p:cNvSpPr>
          <p:nvPr>
            <p:ph type="sldNum" sz="quarter" idx="4"/>
          </p:nvPr>
        </p:nvSpPr>
        <p:spPr/>
        <p:txBody>
          <a:bodyPr/>
          <a:lstStyle/>
          <a:p>
            <a:fld id="{6F1FABC0-072B-4F22-8F9B-95A9D10B0206}" type="slidenum">
              <a:rPr lang="en-US" smtClean="0"/>
              <a:pPr/>
              <a:t>38</a:t>
            </a:fld>
            <a:endParaRPr lang="en-US"/>
          </a:p>
        </p:txBody>
      </p:sp>
      <p:pic>
        <p:nvPicPr>
          <p:cNvPr id="3" name="Picture 5" descr="Graphical user interface, text, application, email&#10;&#10;Description automatically generated">
            <a:extLst>
              <a:ext uri="{FF2B5EF4-FFF2-40B4-BE49-F238E27FC236}">
                <a16:creationId xmlns:a16="http://schemas.microsoft.com/office/drawing/2014/main" xmlns="" id="{CEF6E3EF-ABCB-40C9-A1B9-985C2C258EAC}"/>
              </a:ext>
            </a:extLst>
          </p:cNvPr>
          <p:cNvPicPr>
            <a:picLocks noChangeAspect="1"/>
          </p:cNvPicPr>
          <p:nvPr/>
        </p:nvPicPr>
        <p:blipFill>
          <a:blip r:embed="rId3"/>
          <a:stretch>
            <a:fillRect/>
          </a:stretch>
        </p:blipFill>
        <p:spPr>
          <a:xfrm>
            <a:off x="6900240" y="197711"/>
            <a:ext cx="5095336" cy="5642575"/>
          </a:xfrm>
          <a:prstGeom prst="rect">
            <a:avLst/>
          </a:prstGeom>
        </p:spPr>
      </p:pic>
      <p:pic>
        <p:nvPicPr>
          <p:cNvPr id="6" name="Picture 6" descr="Table&#10;&#10;Description automatically generated">
            <a:extLst>
              <a:ext uri="{FF2B5EF4-FFF2-40B4-BE49-F238E27FC236}">
                <a16:creationId xmlns:a16="http://schemas.microsoft.com/office/drawing/2014/main" xmlns="" id="{5B703C8E-839F-43F6-918B-08C7606088F1}"/>
              </a:ext>
            </a:extLst>
          </p:cNvPr>
          <p:cNvPicPr>
            <a:picLocks noChangeAspect="1"/>
          </p:cNvPicPr>
          <p:nvPr/>
        </p:nvPicPr>
        <p:blipFill>
          <a:blip r:embed="rId4"/>
          <a:stretch>
            <a:fillRect/>
          </a:stretch>
        </p:blipFill>
        <p:spPr>
          <a:xfrm>
            <a:off x="614855" y="2209800"/>
            <a:ext cx="5943600" cy="2438400"/>
          </a:xfrm>
          <a:prstGeom prst="rect">
            <a:avLst/>
          </a:prstGeom>
        </p:spPr>
      </p:pic>
      <p:sp>
        <p:nvSpPr>
          <p:cNvPr id="8" name="Footer Placeholder 1">
            <a:extLst>
              <a:ext uri="{FF2B5EF4-FFF2-40B4-BE49-F238E27FC236}">
                <a16:creationId xmlns:a16="http://schemas.microsoft.com/office/drawing/2014/main" xmlns="" id="{D0EDDEAC-B791-4C50-95E0-B11A03FBFEBC}"/>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1002596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descr="A picture containing transport, handcart&#10;&#10;Description automatically generated">
            <a:extLst>
              <a:ext uri="{FF2B5EF4-FFF2-40B4-BE49-F238E27FC236}">
                <a16:creationId xmlns:a16="http://schemas.microsoft.com/office/drawing/2014/main" xmlns="" id="{8C3A0789-5F8F-4313-8669-D50F3D3B277A}"/>
              </a:ext>
            </a:extLst>
          </p:cNvPr>
          <p:cNvPicPr>
            <a:picLocks noChangeAspect="1"/>
          </p:cNvPicPr>
          <p:nvPr/>
        </p:nvPicPr>
        <p:blipFill rotWithShape="1">
          <a:blip r:embed="rId3"/>
          <a:srcRect l="9259" r="10751" b="386"/>
          <a:stretch/>
        </p:blipFill>
        <p:spPr>
          <a:xfrm>
            <a:off x="9499600" y="1926429"/>
            <a:ext cx="2194281" cy="3271860"/>
          </a:xfrm>
          <a:prstGeom prst="rect">
            <a:avLst/>
          </a:prstGeom>
        </p:spPr>
      </p:pic>
      <p:graphicFrame>
        <p:nvGraphicFramePr>
          <p:cNvPr id="6" name="Diagram 6">
            <a:extLst>
              <a:ext uri="{FF2B5EF4-FFF2-40B4-BE49-F238E27FC236}">
                <a16:creationId xmlns:a16="http://schemas.microsoft.com/office/drawing/2014/main" xmlns="" id="{894A0DFA-694F-48F0-BBE5-D4F07DDDE9D0}"/>
              </a:ext>
            </a:extLst>
          </p:cNvPr>
          <p:cNvGraphicFramePr/>
          <p:nvPr>
            <p:extLst>
              <p:ext uri="{D42A27DB-BD31-4B8C-83A1-F6EECF244321}">
                <p14:modId xmlns:p14="http://schemas.microsoft.com/office/powerpoint/2010/main" val="3113238154"/>
              </p:ext>
            </p:extLst>
          </p:nvPr>
        </p:nvGraphicFramePr>
        <p:xfrm>
          <a:off x="201284" y="-326364"/>
          <a:ext cx="9057734" cy="7640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xmlns="" id="{6ACB4785-18A8-4F90-898E-C617C1764AED}"/>
              </a:ext>
            </a:extLst>
          </p:cNvPr>
          <p:cNvSpPr>
            <a:spLocks noGrp="1"/>
          </p:cNvSpPr>
          <p:nvPr>
            <p:ph type="title"/>
          </p:nvPr>
        </p:nvSpPr>
        <p:spPr/>
        <p:txBody>
          <a:bodyPr/>
          <a:lstStyle/>
          <a:p>
            <a:pPr algn="ctr"/>
            <a:r>
              <a:rPr lang="en-US">
                <a:cs typeface="Arial"/>
              </a:rPr>
              <a:t>Communication Process</a:t>
            </a:r>
            <a:endParaRPr lang="en-US"/>
          </a:p>
        </p:txBody>
      </p:sp>
      <p:sp>
        <p:nvSpPr>
          <p:cNvPr id="5" name="Slide Number Placeholder 4">
            <a:extLst>
              <a:ext uri="{FF2B5EF4-FFF2-40B4-BE49-F238E27FC236}">
                <a16:creationId xmlns:a16="http://schemas.microsoft.com/office/drawing/2014/main" xmlns="" id="{1E92B3FF-3D54-4523-B051-43BFA1E937D3}"/>
              </a:ext>
            </a:extLst>
          </p:cNvPr>
          <p:cNvSpPr>
            <a:spLocks noGrp="1"/>
          </p:cNvSpPr>
          <p:nvPr>
            <p:ph type="sldNum" sz="quarter" idx="4"/>
          </p:nvPr>
        </p:nvSpPr>
        <p:spPr/>
        <p:txBody>
          <a:bodyPr/>
          <a:lstStyle/>
          <a:p>
            <a:fld id="{6F1FABC0-072B-4F22-8F9B-95A9D10B0206}" type="slidenum">
              <a:rPr lang="en-US" smtClean="0"/>
              <a:pPr/>
              <a:t>39</a:t>
            </a:fld>
            <a:endParaRPr lang="en-US"/>
          </a:p>
        </p:txBody>
      </p:sp>
      <p:sp>
        <p:nvSpPr>
          <p:cNvPr id="322" name="Arrow: Right 321">
            <a:extLst>
              <a:ext uri="{FF2B5EF4-FFF2-40B4-BE49-F238E27FC236}">
                <a16:creationId xmlns:a16="http://schemas.microsoft.com/office/drawing/2014/main" xmlns="" id="{EF24D02D-4951-4AE3-9581-9C2ED1AE337F}"/>
              </a:ext>
            </a:extLst>
          </p:cNvPr>
          <p:cNvSpPr/>
          <p:nvPr/>
        </p:nvSpPr>
        <p:spPr>
          <a:xfrm>
            <a:off x="8985475" y="3215438"/>
            <a:ext cx="618974" cy="5852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ooter Placeholder 1">
            <a:extLst>
              <a:ext uri="{FF2B5EF4-FFF2-40B4-BE49-F238E27FC236}">
                <a16:creationId xmlns:a16="http://schemas.microsoft.com/office/drawing/2014/main" xmlns="" id="{567428B3-BC3E-4AF7-B782-F48A983D771C}"/>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1902585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MU-FSU College of Engineering to celebrate National Engineers Week - Florida  State University News">
            <a:extLst>
              <a:ext uri="{FF2B5EF4-FFF2-40B4-BE49-F238E27FC236}">
                <a16:creationId xmlns:a16="http://schemas.microsoft.com/office/drawing/2014/main" xmlns="" id="{66EB5AA5-AD53-45DE-99AA-05E271771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531" y="1767995"/>
            <a:ext cx="2438269" cy="273450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xmlns="" id="{FB096C08-64BF-4201-A2A4-A60FC84D64B0}"/>
              </a:ext>
            </a:extLst>
          </p:cNvPr>
          <p:cNvSpPr>
            <a:spLocks noGrp="1"/>
          </p:cNvSpPr>
          <p:nvPr>
            <p:ph type="title"/>
          </p:nvPr>
        </p:nvSpPr>
        <p:spPr/>
        <p:txBody>
          <a:bodyPr/>
          <a:lstStyle/>
          <a:p>
            <a:pPr algn="ctr"/>
            <a:r>
              <a:rPr lang="en-US">
                <a:cs typeface="Arial"/>
              </a:rPr>
              <a:t>Sponsors</a:t>
            </a:r>
            <a:endParaRPr lang="en-US"/>
          </a:p>
        </p:txBody>
      </p:sp>
      <p:sp>
        <p:nvSpPr>
          <p:cNvPr id="3" name="Slide Number Placeholder 2">
            <a:extLst>
              <a:ext uri="{FF2B5EF4-FFF2-40B4-BE49-F238E27FC236}">
                <a16:creationId xmlns:a16="http://schemas.microsoft.com/office/drawing/2014/main" xmlns="" id="{F748F0B2-5EF1-4369-BA75-D107D6C6C97B}"/>
              </a:ext>
            </a:extLst>
          </p:cNvPr>
          <p:cNvSpPr>
            <a:spLocks noGrp="1"/>
          </p:cNvSpPr>
          <p:nvPr>
            <p:ph type="sldNum" sz="quarter" idx="11"/>
          </p:nvPr>
        </p:nvSpPr>
        <p:spPr/>
        <p:txBody>
          <a:bodyPr/>
          <a:lstStyle/>
          <a:p>
            <a:fld id="{6F1FABC0-072B-4F22-8F9B-95A9D10B0206}" type="slidenum">
              <a:rPr lang="en-US" smtClean="0"/>
              <a:pPr/>
              <a:t>4</a:t>
            </a:fld>
            <a:endParaRPr lang="en-US"/>
          </a:p>
        </p:txBody>
      </p:sp>
      <p:pic>
        <p:nvPicPr>
          <p:cNvPr id="13" name="Picture Placeholder 12">
            <a:extLst>
              <a:ext uri="{FF2B5EF4-FFF2-40B4-BE49-F238E27FC236}">
                <a16:creationId xmlns:a16="http://schemas.microsoft.com/office/drawing/2014/main" xmlns="" id="{9C0DBED0-C14B-41E6-9335-6A0169639ACD}"/>
              </a:ext>
            </a:extLst>
          </p:cNvPr>
          <p:cNvPicPr>
            <a:picLocks noGrp="1" noChangeAspect="1"/>
          </p:cNvPicPr>
          <p:nvPr>
            <p:ph type="pic" sz="quarter" idx="12"/>
          </p:nvPr>
        </p:nvPicPr>
        <p:blipFill>
          <a:blip r:embed="rId4"/>
          <a:srcRect l="5556" r="5556"/>
          <a:stretch>
            <a:fillRect/>
          </a:stretch>
        </p:blipFill>
        <p:spPr>
          <a:prstGeom prst="rect">
            <a:avLst/>
          </a:prstGeom>
        </p:spPr>
      </p:pic>
      <p:sp>
        <p:nvSpPr>
          <p:cNvPr id="6" name="Text Placeholder 5">
            <a:extLst>
              <a:ext uri="{FF2B5EF4-FFF2-40B4-BE49-F238E27FC236}">
                <a16:creationId xmlns:a16="http://schemas.microsoft.com/office/drawing/2014/main" xmlns="" id="{712E339E-5D11-4193-AEFA-C04CE8092218}"/>
              </a:ext>
            </a:extLst>
          </p:cNvPr>
          <p:cNvSpPr>
            <a:spLocks noGrp="1"/>
          </p:cNvSpPr>
          <p:nvPr>
            <p:ph type="body" sz="quarter" idx="13"/>
          </p:nvPr>
        </p:nvSpPr>
        <p:spPr/>
        <p:txBody>
          <a:bodyPr/>
          <a:lstStyle/>
          <a:p>
            <a:r>
              <a:rPr lang="en-US"/>
              <a:t>Project Sponsor</a:t>
            </a:r>
          </a:p>
          <a:p>
            <a:pPr algn="ctr"/>
            <a:r>
              <a:rPr lang="en-US"/>
              <a:t>Dr. </a:t>
            </a:r>
            <a:r>
              <a:rPr lang="en-US" err="1"/>
              <a:t>Jerris</a:t>
            </a:r>
            <a:r>
              <a:rPr lang="en-US"/>
              <a:t> Hooker</a:t>
            </a:r>
          </a:p>
        </p:txBody>
      </p:sp>
      <p:sp>
        <p:nvSpPr>
          <p:cNvPr id="8" name="Text Placeholder 7">
            <a:extLst>
              <a:ext uri="{FF2B5EF4-FFF2-40B4-BE49-F238E27FC236}">
                <a16:creationId xmlns:a16="http://schemas.microsoft.com/office/drawing/2014/main" xmlns="" id="{B67462DE-A0CB-4D4A-8212-569D168D7E86}"/>
              </a:ext>
            </a:extLst>
          </p:cNvPr>
          <p:cNvSpPr>
            <a:spLocks noGrp="1"/>
          </p:cNvSpPr>
          <p:nvPr>
            <p:ph type="body" sz="quarter" idx="15"/>
          </p:nvPr>
        </p:nvSpPr>
        <p:spPr/>
        <p:txBody>
          <a:bodyPr/>
          <a:lstStyle/>
          <a:p>
            <a:pPr algn="ctr"/>
            <a:r>
              <a:rPr lang="en-US"/>
              <a:t>FAMU – FSU College of Engineering</a:t>
            </a:r>
          </a:p>
        </p:txBody>
      </p:sp>
      <p:sp>
        <p:nvSpPr>
          <p:cNvPr id="9" name="Text Placeholder 8">
            <a:extLst>
              <a:ext uri="{FF2B5EF4-FFF2-40B4-BE49-F238E27FC236}">
                <a16:creationId xmlns:a16="http://schemas.microsoft.com/office/drawing/2014/main" xmlns="" id="{C65850E4-A2AD-4018-B54B-385AD4D97C47}"/>
              </a:ext>
            </a:extLst>
          </p:cNvPr>
          <p:cNvSpPr>
            <a:spLocks noGrp="1"/>
          </p:cNvSpPr>
          <p:nvPr>
            <p:ph type="body" sz="quarter" idx="16"/>
          </p:nvPr>
        </p:nvSpPr>
        <p:spPr/>
        <p:txBody>
          <a:bodyPr vert="horz" wrap="square" lIns="91440" tIns="45720" rIns="91440" bIns="45720" rtlCol="0" anchor="t">
            <a:spAutoFit/>
          </a:bodyPr>
          <a:lstStyle/>
          <a:p>
            <a:r>
              <a:rPr lang="en-US"/>
              <a:t>Project Advisor</a:t>
            </a:r>
          </a:p>
          <a:p>
            <a:pPr algn="ctr"/>
            <a:r>
              <a:rPr lang="en-US"/>
              <a:t>Dr. Camilo </a:t>
            </a:r>
            <a:r>
              <a:rPr lang="en-US" b="0" i="0">
                <a:solidFill>
                  <a:srgbClr val="111111"/>
                </a:solidFill>
                <a:effectLst/>
                <a:latin typeface="Arial"/>
                <a:cs typeface="Arial"/>
              </a:rPr>
              <a:t>Ordóñez</a:t>
            </a:r>
          </a:p>
        </p:txBody>
      </p:sp>
      <p:sp>
        <p:nvSpPr>
          <p:cNvPr id="10" name="Text Placeholder 9">
            <a:extLst>
              <a:ext uri="{FF2B5EF4-FFF2-40B4-BE49-F238E27FC236}">
                <a16:creationId xmlns:a16="http://schemas.microsoft.com/office/drawing/2014/main" xmlns="" id="{79F8290C-18B2-48E5-BB87-A1EE673C043E}"/>
              </a:ext>
            </a:extLst>
          </p:cNvPr>
          <p:cNvSpPr>
            <a:spLocks noGrp="1"/>
          </p:cNvSpPr>
          <p:nvPr>
            <p:ph type="body" sz="quarter" idx="17"/>
          </p:nvPr>
        </p:nvSpPr>
        <p:spPr>
          <a:xfrm>
            <a:off x="6535099" y="4553743"/>
            <a:ext cx="1828800" cy="590931"/>
          </a:xfrm>
        </p:spPr>
        <p:txBody>
          <a:bodyPr/>
          <a:lstStyle/>
          <a:p>
            <a:pPr algn="ctr"/>
            <a:r>
              <a:rPr lang="en-US"/>
              <a:t>Dr. Shayne McConomy</a:t>
            </a:r>
          </a:p>
        </p:txBody>
      </p:sp>
      <p:pic>
        <p:nvPicPr>
          <p:cNvPr id="22" name="Picture Placeholder 13">
            <a:extLst>
              <a:ext uri="{FF2B5EF4-FFF2-40B4-BE49-F238E27FC236}">
                <a16:creationId xmlns:a16="http://schemas.microsoft.com/office/drawing/2014/main" xmlns="" id="{A0AD8EFE-AC1B-49A4-8368-2050CBDBCE36}"/>
              </a:ext>
            </a:extLst>
          </p:cNvPr>
          <p:cNvPicPr>
            <a:picLocks noGrp="1" noChangeAspect="1"/>
          </p:cNvPicPr>
          <p:nvPr>
            <p:ph type="pic" sz="quarter" idx="18"/>
          </p:nvPr>
        </p:nvPicPr>
        <p:blipFill rotWithShape="1">
          <a:blip r:embed="rId5"/>
          <a:srcRect l="5390" r="5390"/>
          <a:stretch/>
        </p:blipFill>
        <p:spPr>
          <a:xfrm flipH="1">
            <a:off x="6535099" y="1767995"/>
            <a:ext cx="1828800" cy="2743200"/>
          </a:xfrm>
          <a:prstGeom prst="rect">
            <a:avLst/>
          </a:prstGeom>
        </p:spPr>
      </p:pic>
      <p:sp>
        <p:nvSpPr>
          <p:cNvPr id="15" name="Picture Placeholder 11">
            <a:extLst>
              <a:ext uri="{FF2B5EF4-FFF2-40B4-BE49-F238E27FC236}">
                <a16:creationId xmlns:a16="http://schemas.microsoft.com/office/drawing/2014/main" xmlns="" id="{A6D3D0EE-3F39-43C3-A03B-97C9D7CD7A3E}"/>
              </a:ext>
            </a:extLst>
          </p:cNvPr>
          <p:cNvSpPr txBox="1">
            <a:spLocks/>
          </p:cNvSpPr>
          <p:nvPr/>
        </p:nvSpPr>
        <p:spPr>
          <a:xfrm>
            <a:off x="6535099" y="1810543"/>
            <a:ext cx="1828800" cy="2743200"/>
          </a:xfrm>
          <a:prstGeom prst="rect">
            <a:avLst/>
          </a:prstGeom>
        </p:spPr>
      </p:sp>
      <p:pic>
        <p:nvPicPr>
          <p:cNvPr id="16" name="Picture Placeholder 19">
            <a:extLst>
              <a:ext uri="{FF2B5EF4-FFF2-40B4-BE49-F238E27FC236}">
                <a16:creationId xmlns:a16="http://schemas.microsoft.com/office/drawing/2014/main" xmlns="" id="{0F75334F-B076-4FA0-ADC1-926BA3CF2F24}"/>
              </a:ext>
            </a:extLst>
          </p:cNvPr>
          <p:cNvPicPr>
            <a:picLocks noChangeAspect="1"/>
          </p:cNvPicPr>
          <p:nvPr/>
        </p:nvPicPr>
        <p:blipFill>
          <a:blip r:embed="rId6"/>
          <a:srcRect l="5390" r="5390"/>
          <a:stretch>
            <a:fillRect/>
          </a:stretch>
        </p:blipFill>
        <p:spPr>
          <a:xfrm>
            <a:off x="3828100" y="1759302"/>
            <a:ext cx="1828800" cy="2743200"/>
          </a:xfrm>
          <a:prstGeom prst="rect">
            <a:avLst/>
          </a:prstGeom>
        </p:spPr>
      </p:pic>
      <p:sp>
        <p:nvSpPr>
          <p:cNvPr id="2" name="Footer Placeholder 1">
            <a:extLst>
              <a:ext uri="{FF2B5EF4-FFF2-40B4-BE49-F238E27FC236}">
                <a16:creationId xmlns:a16="http://schemas.microsoft.com/office/drawing/2014/main" xmlns="" id="{4C925CAC-AAF6-4ED7-ADD3-074B97E0BD31}"/>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Diandra Reyes</a:t>
            </a:r>
            <a:endParaRPr lang="en-US" sz="1400">
              <a:cs typeface="Arial"/>
            </a:endParaRPr>
          </a:p>
          <a:p>
            <a:pPr algn="r"/>
            <a:endParaRPr lang="en-US"/>
          </a:p>
        </p:txBody>
      </p:sp>
    </p:spTree>
    <p:extLst>
      <p:ext uri="{BB962C8B-B14F-4D97-AF65-F5344CB8AC3E}">
        <p14:creationId xmlns:p14="http://schemas.microsoft.com/office/powerpoint/2010/main" val="3871282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9EC813-0500-4F45-8942-65425701935A}"/>
              </a:ext>
            </a:extLst>
          </p:cNvPr>
          <p:cNvSpPr>
            <a:spLocks noGrp="1"/>
          </p:cNvSpPr>
          <p:nvPr>
            <p:ph type="title"/>
          </p:nvPr>
        </p:nvSpPr>
        <p:spPr/>
        <p:txBody>
          <a:bodyPr>
            <a:normAutofit/>
          </a:bodyPr>
          <a:lstStyle/>
          <a:p>
            <a:pPr algn="ctr"/>
            <a:r>
              <a:rPr lang="en-US">
                <a:cs typeface="Arial"/>
              </a:rPr>
              <a:t>Future Work </a:t>
            </a:r>
            <a:endParaRPr lang="en-US"/>
          </a:p>
        </p:txBody>
      </p:sp>
      <p:sp>
        <p:nvSpPr>
          <p:cNvPr id="3" name="Content Placeholder 2">
            <a:extLst>
              <a:ext uri="{FF2B5EF4-FFF2-40B4-BE49-F238E27FC236}">
                <a16:creationId xmlns:a16="http://schemas.microsoft.com/office/drawing/2014/main" xmlns="" id="{13AE93B6-D163-49EF-A5C7-F8AD8FE1A894}"/>
              </a:ext>
            </a:extLst>
          </p:cNvPr>
          <p:cNvSpPr>
            <a:spLocks noGrp="1"/>
          </p:cNvSpPr>
          <p:nvPr>
            <p:ph idx="1"/>
          </p:nvPr>
        </p:nvSpPr>
        <p:spPr>
          <a:xfrm>
            <a:off x="838200" y="1360533"/>
            <a:ext cx="10515600" cy="4294190"/>
          </a:xfrm>
        </p:spPr>
        <p:txBody>
          <a:bodyPr vert="horz" lIns="91440" tIns="45720" rIns="91440" bIns="45720" rtlCol="0" anchor="t">
            <a:normAutofit/>
          </a:bodyPr>
          <a:lstStyle/>
          <a:p>
            <a:pPr marL="0" indent="0">
              <a:buNone/>
            </a:pPr>
            <a:r>
              <a:rPr lang="en-US">
                <a:latin typeface="Arial"/>
                <a:cs typeface="Arial"/>
              </a:rPr>
              <a:t>   </a:t>
            </a:r>
            <a:endParaRPr lang="en-US"/>
          </a:p>
          <a:p>
            <a:pPr marL="0" indent="0">
              <a:buNone/>
            </a:pPr>
            <a:endParaRPr lang="en-US"/>
          </a:p>
        </p:txBody>
      </p:sp>
      <p:sp>
        <p:nvSpPr>
          <p:cNvPr id="5" name="Slide Number Placeholder 4">
            <a:extLst>
              <a:ext uri="{FF2B5EF4-FFF2-40B4-BE49-F238E27FC236}">
                <a16:creationId xmlns:a16="http://schemas.microsoft.com/office/drawing/2014/main" xmlns="" id="{F40A820B-7E40-4E85-B548-551FFC472AB1}"/>
              </a:ext>
            </a:extLst>
          </p:cNvPr>
          <p:cNvSpPr>
            <a:spLocks noGrp="1"/>
          </p:cNvSpPr>
          <p:nvPr>
            <p:ph type="sldNum" sz="quarter" idx="4"/>
          </p:nvPr>
        </p:nvSpPr>
        <p:spPr/>
        <p:txBody>
          <a:bodyPr/>
          <a:lstStyle/>
          <a:p>
            <a:fld id="{6F1FABC0-072B-4F22-8F9B-95A9D10B0206}" type="slidenum">
              <a:rPr lang="en-US" dirty="0" smtClean="0"/>
              <a:pPr/>
              <a:t>40</a:t>
            </a:fld>
            <a:endParaRPr lang="en-US"/>
          </a:p>
        </p:txBody>
      </p:sp>
      <p:grpSp>
        <p:nvGrpSpPr>
          <p:cNvPr id="4" name="Group 3">
            <a:extLst>
              <a:ext uri="{FF2B5EF4-FFF2-40B4-BE49-F238E27FC236}">
                <a16:creationId xmlns:a16="http://schemas.microsoft.com/office/drawing/2014/main" xmlns="" id="{7CFCEAFD-34B8-47C4-98AE-12909FDA5562}"/>
              </a:ext>
            </a:extLst>
          </p:cNvPr>
          <p:cNvGrpSpPr/>
          <p:nvPr/>
        </p:nvGrpSpPr>
        <p:grpSpPr>
          <a:xfrm rot="5400000">
            <a:off x="870642" y="1688711"/>
            <a:ext cx="547049" cy="590835"/>
            <a:chOff x="5822475" y="4763069"/>
            <a:chExt cx="547049" cy="590835"/>
          </a:xfrm>
        </p:grpSpPr>
        <p:sp>
          <p:nvSpPr>
            <p:cNvPr id="7" name="Rectangle 6">
              <a:extLst>
                <a:ext uri="{FF2B5EF4-FFF2-40B4-BE49-F238E27FC236}">
                  <a16:creationId xmlns:a16="http://schemas.microsoft.com/office/drawing/2014/main" xmlns="" id="{AF0592B6-BCB0-4072-9533-4E061DE3EB86}"/>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xmlns="" id="{1DDD45CC-4D9C-4605-9B71-57983903423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xmlns="" id="{155D7395-B459-4EEA-8847-2D45D011BA7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Box 5">
            <a:extLst>
              <a:ext uri="{FF2B5EF4-FFF2-40B4-BE49-F238E27FC236}">
                <a16:creationId xmlns:a16="http://schemas.microsoft.com/office/drawing/2014/main" xmlns="" id="{8B6D0B1F-C5B8-41D4-A51B-6D229F33C97A}"/>
              </a:ext>
            </a:extLst>
          </p:cNvPr>
          <p:cNvSpPr txBox="1"/>
          <p:nvPr/>
        </p:nvSpPr>
        <p:spPr>
          <a:xfrm>
            <a:off x="1670439" y="2922853"/>
            <a:ext cx="87241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Program and test lifting mechanism</a:t>
            </a:r>
          </a:p>
        </p:txBody>
      </p:sp>
      <p:grpSp>
        <p:nvGrpSpPr>
          <p:cNvPr id="12" name="Group 11">
            <a:extLst>
              <a:ext uri="{FF2B5EF4-FFF2-40B4-BE49-F238E27FC236}">
                <a16:creationId xmlns:a16="http://schemas.microsoft.com/office/drawing/2014/main" xmlns="" id="{9E049B1C-5922-40A4-A5B7-52F6412B69E7}"/>
              </a:ext>
            </a:extLst>
          </p:cNvPr>
          <p:cNvGrpSpPr/>
          <p:nvPr/>
        </p:nvGrpSpPr>
        <p:grpSpPr>
          <a:xfrm rot="5400000">
            <a:off x="870641" y="2925163"/>
            <a:ext cx="547049" cy="590835"/>
            <a:chOff x="5822475" y="4763069"/>
            <a:chExt cx="547049" cy="590835"/>
          </a:xfrm>
        </p:grpSpPr>
        <p:sp>
          <p:nvSpPr>
            <p:cNvPr id="13" name="Rectangle 12">
              <a:extLst>
                <a:ext uri="{FF2B5EF4-FFF2-40B4-BE49-F238E27FC236}">
                  <a16:creationId xmlns:a16="http://schemas.microsoft.com/office/drawing/2014/main" xmlns="" id="{1E048706-8B45-494C-B044-1391027BE43D}"/>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5A54CE15-0C47-4EE7-909E-92B0126ECE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xmlns="" id="{1A0D42F7-7067-41F0-8FD0-F97F373C9AD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oup 17">
            <a:extLst>
              <a:ext uri="{FF2B5EF4-FFF2-40B4-BE49-F238E27FC236}">
                <a16:creationId xmlns:a16="http://schemas.microsoft.com/office/drawing/2014/main" xmlns="" id="{422C8F22-011B-4CD0-8028-0F9F539F3C51}"/>
              </a:ext>
            </a:extLst>
          </p:cNvPr>
          <p:cNvGrpSpPr/>
          <p:nvPr/>
        </p:nvGrpSpPr>
        <p:grpSpPr>
          <a:xfrm rot="5400000">
            <a:off x="870640" y="4147238"/>
            <a:ext cx="547049" cy="590835"/>
            <a:chOff x="5822475" y="4763069"/>
            <a:chExt cx="547049" cy="590835"/>
          </a:xfrm>
        </p:grpSpPr>
        <p:sp>
          <p:nvSpPr>
            <p:cNvPr id="17" name="Rectangle 18">
              <a:extLst>
                <a:ext uri="{FF2B5EF4-FFF2-40B4-BE49-F238E27FC236}">
                  <a16:creationId xmlns:a16="http://schemas.microsoft.com/office/drawing/2014/main" xmlns="" id="{A94C6574-5F41-480C-8C74-4AA57B435939}"/>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20">
              <a:extLst>
                <a:ext uri="{FF2B5EF4-FFF2-40B4-BE49-F238E27FC236}">
                  <a16:creationId xmlns:a16="http://schemas.microsoft.com/office/drawing/2014/main" xmlns="" id="{DDC20C66-F004-4DD4-90C8-9BEC227CB7B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21">
              <a:extLst>
                <a:ext uri="{FF2B5EF4-FFF2-40B4-BE49-F238E27FC236}">
                  <a16:creationId xmlns:a16="http://schemas.microsoft.com/office/drawing/2014/main" xmlns="" id="{18FD6F71-60D1-4E4B-9579-3A77B8BFBB6D}"/>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TextBox 23">
            <a:extLst>
              <a:ext uri="{FF2B5EF4-FFF2-40B4-BE49-F238E27FC236}">
                <a16:creationId xmlns:a16="http://schemas.microsoft.com/office/drawing/2014/main" xmlns="" id="{8CBE02B1-6A97-42CC-9DB1-38D7B00E5BC9}"/>
              </a:ext>
            </a:extLst>
          </p:cNvPr>
          <p:cNvSpPr txBox="1"/>
          <p:nvPr/>
        </p:nvSpPr>
        <p:spPr>
          <a:xfrm>
            <a:off x="1747388" y="4033389"/>
            <a:ext cx="980248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Test and attach appropriate counterweight to chassis to avoid tipping </a:t>
            </a:r>
          </a:p>
        </p:txBody>
      </p:sp>
      <p:sp>
        <p:nvSpPr>
          <p:cNvPr id="21" name="TextBox 16">
            <a:extLst>
              <a:ext uri="{FF2B5EF4-FFF2-40B4-BE49-F238E27FC236}">
                <a16:creationId xmlns:a16="http://schemas.microsoft.com/office/drawing/2014/main" xmlns="" id="{84099CF3-0021-40B4-9638-CC228C468BAA}"/>
              </a:ext>
            </a:extLst>
          </p:cNvPr>
          <p:cNvSpPr txBox="1"/>
          <p:nvPr/>
        </p:nvSpPr>
        <p:spPr>
          <a:xfrm>
            <a:off x="1670439" y="1691740"/>
            <a:ext cx="8321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Attach the lifting mechanism to the chassis</a:t>
            </a:r>
          </a:p>
        </p:txBody>
      </p:sp>
      <p:sp>
        <p:nvSpPr>
          <p:cNvPr id="22" name="Footer Placeholder 1">
            <a:extLst>
              <a:ext uri="{FF2B5EF4-FFF2-40B4-BE49-F238E27FC236}">
                <a16:creationId xmlns:a16="http://schemas.microsoft.com/office/drawing/2014/main" xmlns="" id="{EB40663A-18B7-4892-8CA4-23320E27E07A}"/>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1620012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3AE93B6-D163-49EF-A5C7-F8AD8FE1A894}"/>
              </a:ext>
            </a:extLst>
          </p:cNvPr>
          <p:cNvSpPr>
            <a:spLocks noGrp="1"/>
          </p:cNvSpPr>
          <p:nvPr>
            <p:ph idx="1"/>
          </p:nvPr>
        </p:nvSpPr>
        <p:spPr>
          <a:xfrm>
            <a:off x="838200" y="1360533"/>
            <a:ext cx="10515600" cy="4294190"/>
          </a:xfrm>
        </p:spPr>
        <p:txBody>
          <a:bodyPr vert="horz" lIns="91440" tIns="45720" rIns="91440" bIns="45720" rtlCol="0" anchor="t">
            <a:normAutofit/>
          </a:bodyPr>
          <a:lstStyle/>
          <a:p>
            <a:pPr marL="0" indent="0">
              <a:buNone/>
            </a:pPr>
            <a:r>
              <a:rPr lang="en-US">
                <a:latin typeface="Arial"/>
                <a:cs typeface="Arial"/>
              </a:rPr>
              <a:t>   </a:t>
            </a:r>
            <a:endParaRPr lang="en-US"/>
          </a:p>
          <a:p>
            <a:pPr marL="0" indent="0">
              <a:buNone/>
            </a:pPr>
            <a:endParaRPr lang="en-US"/>
          </a:p>
        </p:txBody>
      </p:sp>
      <p:sp>
        <p:nvSpPr>
          <p:cNvPr id="5" name="Slide Number Placeholder 4">
            <a:extLst>
              <a:ext uri="{FF2B5EF4-FFF2-40B4-BE49-F238E27FC236}">
                <a16:creationId xmlns:a16="http://schemas.microsoft.com/office/drawing/2014/main" xmlns="" id="{F40A820B-7E40-4E85-B548-551FFC472AB1}"/>
              </a:ext>
            </a:extLst>
          </p:cNvPr>
          <p:cNvSpPr>
            <a:spLocks noGrp="1"/>
          </p:cNvSpPr>
          <p:nvPr>
            <p:ph type="sldNum" sz="quarter" idx="4"/>
          </p:nvPr>
        </p:nvSpPr>
        <p:spPr/>
        <p:txBody>
          <a:bodyPr/>
          <a:lstStyle/>
          <a:p>
            <a:fld id="{6F1FABC0-072B-4F22-8F9B-95A9D10B0206}" type="slidenum">
              <a:rPr lang="en-US" dirty="0" smtClean="0"/>
              <a:pPr/>
              <a:t>41</a:t>
            </a:fld>
            <a:endParaRPr lang="en-US"/>
          </a:p>
        </p:txBody>
      </p:sp>
      <p:grpSp>
        <p:nvGrpSpPr>
          <p:cNvPr id="4" name="Group 3">
            <a:extLst>
              <a:ext uri="{FF2B5EF4-FFF2-40B4-BE49-F238E27FC236}">
                <a16:creationId xmlns:a16="http://schemas.microsoft.com/office/drawing/2014/main" xmlns="" id="{7CFCEAFD-34B8-47C4-98AE-12909FDA5562}"/>
              </a:ext>
            </a:extLst>
          </p:cNvPr>
          <p:cNvGrpSpPr/>
          <p:nvPr/>
        </p:nvGrpSpPr>
        <p:grpSpPr>
          <a:xfrm rot="5400000">
            <a:off x="870642" y="1688711"/>
            <a:ext cx="547049" cy="590835"/>
            <a:chOff x="5822475" y="4763069"/>
            <a:chExt cx="547049" cy="590835"/>
          </a:xfrm>
        </p:grpSpPr>
        <p:sp>
          <p:nvSpPr>
            <p:cNvPr id="7" name="Rectangle 6">
              <a:extLst>
                <a:ext uri="{FF2B5EF4-FFF2-40B4-BE49-F238E27FC236}">
                  <a16:creationId xmlns:a16="http://schemas.microsoft.com/office/drawing/2014/main" xmlns="" id="{AF0592B6-BCB0-4072-9533-4E061DE3EB86}"/>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xmlns="" id="{1DDD45CC-4D9C-4605-9B71-57983903423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xmlns="" id="{155D7395-B459-4EEA-8847-2D45D011BA7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Box 5">
            <a:extLst>
              <a:ext uri="{FF2B5EF4-FFF2-40B4-BE49-F238E27FC236}">
                <a16:creationId xmlns:a16="http://schemas.microsoft.com/office/drawing/2014/main" xmlns="" id="{8B6D0B1F-C5B8-41D4-A51B-6D229F33C97A}"/>
              </a:ext>
            </a:extLst>
          </p:cNvPr>
          <p:cNvSpPr txBox="1"/>
          <p:nvPr/>
        </p:nvSpPr>
        <p:spPr>
          <a:xfrm>
            <a:off x="1748287" y="1719532"/>
            <a:ext cx="87241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Attach wheels to motors </a:t>
            </a:r>
          </a:p>
        </p:txBody>
      </p:sp>
      <p:grpSp>
        <p:nvGrpSpPr>
          <p:cNvPr id="12" name="Group 11">
            <a:extLst>
              <a:ext uri="{FF2B5EF4-FFF2-40B4-BE49-F238E27FC236}">
                <a16:creationId xmlns:a16="http://schemas.microsoft.com/office/drawing/2014/main" xmlns="" id="{9E049B1C-5922-40A4-A5B7-52F6412B69E7}"/>
              </a:ext>
            </a:extLst>
          </p:cNvPr>
          <p:cNvGrpSpPr/>
          <p:nvPr/>
        </p:nvGrpSpPr>
        <p:grpSpPr>
          <a:xfrm rot="5400000">
            <a:off x="870641" y="2925163"/>
            <a:ext cx="547049" cy="590835"/>
            <a:chOff x="5822475" y="4763069"/>
            <a:chExt cx="547049" cy="590835"/>
          </a:xfrm>
        </p:grpSpPr>
        <p:sp>
          <p:nvSpPr>
            <p:cNvPr id="13" name="Rectangle 12">
              <a:extLst>
                <a:ext uri="{FF2B5EF4-FFF2-40B4-BE49-F238E27FC236}">
                  <a16:creationId xmlns:a16="http://schemas.microsoft.com/office/drawing/2014/main" xmlns="" id="{1E048706-8B45-494C-B044-1391027BE43D}"/>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5A54CE15-0C47-4EE7-909E-92B0126ECE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xmlns="" id="{1A0D42F7-7067-41F0-8FD0-F97F373C9AD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TextBox 16">
            <a:extLst>
              <a:ext uri="{FF2B5EF4-FFF2-40B4-BE49-F238E27FC236}">
                <a16:creationId xmlns:a16="http://schemas.microsoft.com/office/drawing/2014/main" xmlns="" id="{84099CF3-0021-40B4-9638-CC228C468BAA}"/>
              </a:ext>
            </a:extLst>
          </p:cNvPr>
          <p:cNvSpPr txBox="1"/>
          <p:nvPr/>
        </p:nvSpPr>
        <p:spPr>
          <a:xfrm>
            <a:off x="1748287" y="2941607"/>
            <a:ext cx="8321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Arial"/>
              </a:rPr>
              <a:t>Line following</a:t>
            </a:r>
          </a:p>
        </p:txBody>
      </p:sp>
      <p:grpSp>
        <p:nvGrpSpPr>
          <p:cNvPr id="16" name="Group 17">
            <a:extLst>
              <a:ext uri="{FF2B5EF4-FFF2-40B4-BE49-F238E27FC236}">
                <a16:creationId xmlns:a16="http://schemas.microsoft.com/office/drawing/2014/main" xmlns="" id="{422C8F22-011B-4CD0-8028-0F9F539F3C51}"/>
              </a:ext>
            </a:extLst>
          </p:cNvPr>
          <p:cNvGrpSpPr/>
          <p:nvPr/>
        </p:nvGrpSpPr>
        <p:grpSpPr>
          <a:xfrm rot="5400000">
            <a:off x="870640" y="4147238"/>
            <a:ext cx="547049" cy="590835"/>
            <a:chOff x="5822475" y="4763069"/>
            <a:chExt cx="547049" cy="590835"/>
          </a:xfrm>
        </p:grpSpPr>
        <p:sp>
          <p:nvSpPr>
            <p:cNvPr id="17" name="Rectangle 18">
              <a:extLst>
                <a:ext uri="{FF2B5EF4-FFF2-40B4-BE49-F238E27FC236}">
                  <a16:creationId xmlns:a16="http://schemas.microsoft.com/office/drawing/2014/main" xmlns="" id="{A94C6574-5F41-480C-8C74-4AA57B435939}"/>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20">
              <a:extLst>
                <a:ext uri="{FF2B5EF4-FFF2-40B4-BE49-F238E27FC236}">
                  <a16:creationId xmlns:a16="http://schemas.microsoft.com/office/drawing/2014/main" xmlns="" id="{DDC20C66-F004-4DD4-90C8-9BEC227CB7B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21">
              <a:extLst>
                <a:ext uri="{FF2B5EF4-FFF2-40B4-BE49-F238E27FC236}">
                  <a16:creationId xmlns:a16="http://schemas.microsoft.com/office/drawing/2014/main" xmlns="" id="{18FD6F71-60D1-4E4B-9579-3A77B8BFBB6D}"/>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TextBox 23">
            <a:extLst>
              <a:ext uri="{FF2B5EF4-FFF2-40B4-BE49-F238E27FC236}">
                <a16:creationId xmlns:a16="http://schemas.microsoft.com/office/drawing/2014/main" xmlns="" id="{8CBE02B1-6A97-42CC-9DB1-38D7B00E5BC9}"/>
              </a:ext>
            </a:extLst>
          </p:cNvPr>
          <p:cNvSpPr txBox="1"/>
          <p:nvPr/>
        </p:nvSpPr>
        <p:spPr>
          <a:xfrm>
            <a:off x="1747388" y="4033389"/>
            <a:ext cx="980248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Creation of the fork carriage and the sliding mechanism</a:t>
            </a:r>
          </a:p>
        </p:txBody>
      </p:sp>
      <p:sp>
        <p:nvSpPr>
          <p:cNvPr id="23" name="Title 1">
            <a:extLst>
              <a:ext uri="{FF2B5EF4-FFF2-40B4-BE49-F238E27FC236}">
                <a16:creationId xmlns:a16="http://schemas.microsoft.com/office/drawing/2014/main" xmlns="" id="{6C9EC813-0500-4F45-8942-65425701935A}"/>
              </a:ext>
            </a:extLst>
          </p:cNvPr>
          <p:cNvSpPr>
            <a:spLocks noGrp="1"/>
          </p:cNvSpPr>
          <p:nvPr>
            <p:ph type="title"/>
          </p:nvPr>
        </p:nvSpPr>
        <p:spPr>
          <a:xfrm>
            <a:off x="838200" y="365126"/>
            <a:ext cx="10515600" cy="996950"/>
          </a:xfrm>
        </p:spPr>
        <p:txBody>
          <a:bodyPr>
            <a:normAutofit/>
          </a:bodyPr>
          <a:lstStyle/>
          <a:p>
            <a:pPr algn="ctr"/>
            <a:r>
              <a:rPr lang="en-US">
                <a:cs typeface="Arial"/>
              </a:rPr>
              <a:t>Future Work </a:t>
            </a:r>
            <a:endParaRPr lang="en-US"/>
          </a:p>
        </p:txBody>
      </p:sp>
      <p:sp>
        <p:nvSpPr>
          <p:cNvPr id="21" name="Footer Placeholder 1">
            <a:extLst>
              <a:ext uri="{FF2B5EF4-FFF2-40B4-BE49-F238E27FC236}">
                <a16:creationId xmlns:a16="http://schemas.microsoft.com/office/drawing/2014/main" xmlns="" id="{3628308D-698B-476A-A90B-D41BE8C9A748}"/>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Arial"/>
                <a:cs typeface="Arial"/>
              </a:rPr>
              <a:t>Peter Watson</a:t>
            </a:r>
            <a:endParaRPr lang="en-US" sz="1400">
              <a:cs typeface="Arial"/>
            </a:endParaRPr>
          </a:p>
        </p:txBody>
      </p:sp>
    </p:spTree>
    <p:extLst>
      <p:ext uri="{BB962C8B-B14F-4D97-AF65-F5344CB8AC3E}">
        <p14:creationId xmlns:p14="http://schemas.microsoft.com/office/powerpoint/2010/main" val="32691596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F295FB-A891-4F75-84D3-44BE0E21EA83}"/>
              </a:ext>
            </a:extLst>
          </p:cNvPr>
          <p:cNvSpPr>
            <a:spLocks noGrp="1"/>
          </p:cNvSpPr>
          <p:nvPr>
            <p:ph type="title"/>
          </p:nvPr>
        </p:nvSpPr>
        <p:spPr>
          <a:xfrm>
            <a:off x="613330" y="668215"/>
            <a:ext cx="2956346" cy="537731"/>
          </a:xfrm>
        </p:spPr>
        <p:txBody>
          <a:bodyPr>
            <a:normAutofit/>
          </a:bodyPr>
          <a:lstStyle/>
          <a:p>
            <a:pPr algn="ctr"/>
            <a:r>
              <a:rPr lang="en-US" sz="2800">
                <a:cs typeface="Arial"/>
              </a:rPr>
              <a:t>Taylor Harvey</a:t>
            </a:r>
            <a:endParaRPr lang="en-US" sz="2800"/>
          </a:p>
        </p:txBody>
      </p:sp>
      <p:sp>
        <p:nvSpPr>
          <p:cNvPr id="2" name="Footer Placeholder 1">
            <a:extLst>
              <a:ext uri="{FF2B5EF4-FFF2-40B4-BE49-F238E27FC236}">
                <a16:creationId xmlns:a16="http://schemas.microsoft.com/office/drawing/2014/main" xmlns="" id="{8AA527D9-B5AC-450E-BA6D-FF2EF9BB7D95}"/>
              </a:ext>
            </a:extLst>
          </p:cNvPr>
          <p:cNvSpPr>
            <a:spLocks noGrp="1"/>
          </p:cNvSpPr>
          <p:nvPr>
            <p:ph type="ftr" sz="quarter" idx="3"/>
          </p:nvPr>
        </p:nvSpPr>
        <p:spPr>
          <a:xfrm>
            <a:off x="8077200" y="5561041"/>
            <a:ext cx="4114800" cy="365125"/>
          </a:xfrm>
        </p:spPr>
        <p:txBody>
          <a:bodyPr/>
          <a:lstStyle/>
          <a:p>
            <a:pPr algn="r"/>
            <a:r>
              <a:rPr lang="en-US"/>
              <a:t>Team 506</a:t>
            </a:r>
          </a:p>
        </p:txBody>
      </p:sp>
      <p:sp>
        <p:nvSpPr>
          <p:cNvPr id="3" name="Slide Number Placeholder 2">
            <a:extLst>
              <a:ext uri="{FF2B5EF4-FFF2-40B4-BE49-F238E27FC236}">
                <a16:creationId xmlns:a16="http://schemas.microsoft.com/office/drawing/2014/main" xmlns="" id="{97490802-F408-4706-A5F0-4ED928BAAC88}"/>
              </a:ext>
            </a:extLst>
          </p:cNvPr>
          <p:cNvSpPr>
            <a:spLocks noGrp="1"/>
          </p:cNvSpPr>
          <p:nvPr>
            <p:ph type="sldNum" sz="quarter" idx="4"/>
          </p:nvPr>
        </p:nvSpPr>
        <p:spPr/>
        <p:txBody>
          <a:bodyPr/>
          <a:lstStyle/>
          <a:p>
            <a:fld id="{6F1FABC0-072B-4F22-8F9B-95A9D10B0206}" type="slidenum">
              <a:rPr lang="en-US" dirty="0" smtClean="0"/>
              <a:pPr/>
              <a:t>42</a:t>
            </a:fld>
            <a:endParaRPr lang="en-US"/>
          </a:p>
        </p:txBody>
      </p:sp>
      <p:sp>
        <p:nvSpPr>
          <p:cNvPr id="5" name="Title 3">
            <a:extLst>
              <a:ext uri="{FF2B5EF4-FFF2-40B4-BE49-F238E27FC236}">
                <a16:creationId xmlns:a16="http://schemas.microsoft.com/office/drawing/2014/main" xmlns="" id="{CFF295FB-A891-4F75-84D3-44BE0E21EA83}"/>
              </a:ext>
            </a:extLst>
          </p:cNvPr>
          <p:cNvSpPr txBox="1">
            <a:spLocks/>
          </p:cNvSpPr>
          <p:nvPr/>
        </p:nvSpPr>
        <p:spPr>
          <a:xfrm>
            <a:off x="6885176" y="404446"/>
            <a:ext cx="3689039" cy="8015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t>Diandra Reyes</a:t>
            </a:r>
          </a:p>
        </p:txBody>
      </p:sp>
      <p:sp>
        <p:nvSpPr>
          <p:cNvPr id="6" name="Title 3">
            <a:extLst>
              <a:ext uri="{FF2B5EF4-FFF2-40B4-BE49-F238E27FC236}">
                <a16:creationId xmlns:a16="http://schemas.microsoft.com/office/drawing/2014/main" xmlns="" id="{CFF295FB-A891-4F75-84D3-44BE0E21EA83}"/>
              </a:ext>
            </a:extLst>
          </p:cNvPr>
          <p:cNvSpPr txBox="1">
            <a:spLocks/>
          </p:cNvSpPr>
          <p:nvPr/>
        </p:nvSpPr>
        <p:spPr>
          <a:xfrm>
            <a:off x="613330" y="3620107"/>
            <a:ext cx="2790092" cy="43808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Arial"/>
              </a:rPr>
              <a:t>Peter Watson</a:t>
            </a:r>
            <a:endParaRPr lang="en-US" sz="2800"/>
          </a:p>
        </p:txBody>
      </p:sp>
      <p:sp>
        <p:nvSpPr>
          <p:cNvPr id="7" name="Title 3">
            <a:extLst>
              <a:ext uri="{FF2B5EF4-FFF2-40B4-BE49-F238E27FC236}">
                <a16:creationId xmlns:a16="http://schemas.microsoft.com/office/drawing/2014/main" xmlns="" id="{CFF295FB-A891-4F75-84D3-44BE0E21EA83}"/>
              </a:ext>
            </a:extLst>
          </p:cNvPr>
          <p:cNvSpPr txBox="1">
            <a:spLocks/>
          </p:cNvSpPr>
          <p:nvPr/>
        </p:nvSpPr>
        <p:spPr>
          <a:xfrm>
            <a:off x="7289622" y="3350478"/>
            <a:ext cx="3689039" cy="710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Arial"/>
              </a:rPr>
              <a:t>Alexander Wozny</a:t>
            </a:r>
            <a:endParaRPr lang="en-US" sz="2800"/>
          </a:p>
        </p:txBody>
      </p:sp>
      <p:sp>
        <p:nvSpPr>
          <p:cNvPr id="8" name="TextBox 7"/>
          <p:cNvSpPr txBox="1"/>
          <p:nvPr/>
        </p:nvSpPr>
        <p:spPr>
          <a:xfrm>
            <a:off x="613330" y="1205946"/>
            <a:ext cx="3425270" cy="646331"/>
          </a:xfrm>
          <a:prstGeom prst="rect">
            <a:avLst/>
          </a:prstGeom>
          <a:noFill/>
        </p:spPr>
        <p:txBody>
          <a:bodyPr wrap="square" rtlCol="0">
            <a:spAutoFit/>
          </a:bodyPr>
          <a:lstStyle/>
          <a:p>
            <a:r>
              <a:rPr lang="en-US"/>
              <a:t>Phone: 321-201-8727</a:t>
            </a:r>
          </a:p>
          <a:p>
            <a:r>
              <a:rPr lang="en-US"/>
              <a:t>Email: tah16c@my.fsu.edu</a:t>
            </a:r>
          </a:p>
        </p:txBody>
      </p:sp>
      <p:sp>
        <p:nvSpPr>
          <p:cNvPr id="10" name="TextBox 9"/>
          <p:cNvSpPr txBox="1"/>
          <p:nvPr/>
        </p:nvSpPr>
        <p:spPr>
          <a:xfrm>
            <a:off x="613330" y="4060515"/>
            <a:ext cx="3425270" cy="646331"/>
          </a:xfrm>
          <a:prstGeom prst="rect">
            <a:avLst/>
          </a:prstGeom>
          <a:noFill/>
        </p:spPr>
        <p:txBody>
          <a:bodyPr wrap="square" rtlCol="0">
            <a:spAutoFit/>
          </a:bodyPr>
          <a:lstStyle/>
          <a:p>
            <a:r>
              <a:rPr lang="en-US"/>
              <a:t>Phone: 727-600-6472 </a:t>
            </a:r>
          </a:p>
          <a:p>
            <a:r>
              <a:rPr lang="en-US"/>
              <a:t>Email: phw17@my.fsu.edu</a:t>
            </a:r>
          </a:p>
        </p:txBody>
      </p:sp>
      <p:sp>
        <p:nvSpPr>
          <p:cNvPr id="11" name="TextBox 10"/>
          <p:cNvSpPr txBox="1"/>
          <p:nvPr/>
        </p:nvSpPr>
        <p:spPr>
          <a:xfrm>
            <a:off x="7289622" y="1309877"/>
            <a:ext cx="3425270" cy="646331"/>
          </a:xfrm>
          <a:prstGeom prst="rect">
            <a:avLst/>
          </a:prstGeom>
          <a:noFill/>
        </p:spPr>
        <p:txBody>
          <a:bodyPr wrap="square" rtlCol="0">
            <a:spAutoFit/>
          </a:bodyPr>
          <a:lstStyle/>
          <a:p>
            <a:r>
              <a:rPr lang="en-US"/>
              <a:t>Phone: 786-333-9946</a:t>
            </a:r>
          </a:p>
          <a:p>
            <a:r>
              <a:rPr lang="en-US"/>
              <a:t>Email: dreyesb97@gmail.com</a:t>
            </a:r>
          </a:p>
        </p:txBody>
      </p:sp>
      <p:sp>
        <p:nvSpPr>
          <p:cNvPr id="12" name="TextBox 11"/>
          <p:cNvSpPr txBox="1"/>
          <p:nvPr/>
        </p:nvSpPr>
        <p:spPr>
          <a:xfrm>
            <a:off x="7289622" y="4058192"/>
            <a:ext cx="4064178" cy="646331"/>
          </a:xfrm>
          <a:prstGeom prst="rect">
            <a:avLst/>
          </a:prstGeom>
          <a:noFill/>
        </p:spPr>
        <p:txBody>
          <a:bodyPr wrap="square" lIns="91440" tIns="45720" rIns="91440" bIns="45720" rtlCol="0" anchor="t">
            <a:spAutoFit/>
          </a:bodyPr>
          <a:lstStyle/>
          <a:p>
            <a:r>
              <a:rPr lang="en-US"/>
              <a:t>Phone: 480-599-9937</a:t>
            </a:r>
          </a:p>
          <a:p>
            <a:r>
              <a:rPr lang="en-US"/>
              <a:t>Email: alexanderwozny24@gmail.com</a:t>
            </a:r>
          </a:p>
        </p:txBody>
      </p:sp>
      <p:grpSp>
        <p:nvGrpSpPr>
          <p:cNvPr id="9" name="Group 8">
            <a:extLst>
              <a:ext uri="{FF2B5EF4-FFF2-40B4-BE49-F238E27FC236}">
                <a16:creationId xmlns:a16="http://schemas.microsoft.com/office/drawing/2014/main" xmlns="" id="{657CEDEC-0A27-47A0-B808-B14BA6F840BF}"/>
              </a:ext>
            </a:extLst>
          </p:cNvPr>
          <p:cNvGrpSpPr/>
          <p:nvPr/>
        </p:nvGrpSpPr>
        <p:grpSpPr>
          <a:xfrm>
            <a:off x="3513149" y="668922"/>
            <a:ext cx="3776473" cy="4248014"/>
            <a:chOff x="3513149" y="668922"/>
            <a:chExt cx="3776473" cy="4248014"/>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28" y="3495442"/>
              <a:ext cx="1421494" cy="142149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508" y="668922"/>
              <a:ext cx="1421494" cy="142149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149" y="3495442"/>
              <a:ext cx="1421494" cy="14214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3380" y="668922"/>
              <a:ext cx="1421494" cy="1421494"/>
            </a:xfrm>
            <a:prstGeom prst="rect">
              <a:avLst/>
            </a:prstGeom>
          </p:spPr>
        </p:pic>
      </p:grpSp>
    </p:spTree>
    <p:extLst>
      <p:ext uri="{BB962C8B-B14F-4D97-AF65-F5344CB8AC3E}">
        <p14:creationId xmlns:p14="http://schemas.microsoft.com/office/powerpoint/2010/main" val="1777839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10AB3-7E75-4B35-AF5C-63F645326C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6CD3750-C86B-4E92-BFF5-6E56166BBC7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308D4815-7582-468B-8CB6-5F2D231F1936}"/>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a16="http://schemas.microsoft.com/office/drawing/2014/main" xmlns="" id="{676DEFF7-7C20-4972-B62C-3F4CE9366EAC}"/>
              </a:ext>
            </a:extLst>
          </p:cNvPr>
          <p:cNvSpPr>
            <a:spLocks noGrp="1"/>
          </p:cNvSpPr>
          <p:nvPr>
            <p:ph type="sldNum" sz="quarter" idx="4"/>
          </p:nvPr>
        </p:nvSpPr>
        <p:spPr/>
        <p:txBody>
          <a:bodyPr/>
          <a:lstStyle/>
          <a:p>
            <a:fld id="{6F1FABC0-072B-4F22-8F9B-95A9D10B0206}" type="slidenum">
              <a:rPr lang="en-US" smtClean="0"/>
              <a:pPr/>
              <a:t>43</a:t>
            </a:fld>
            <a:endParaRPr lang="en-US"/>
          </a:p>
        </p:txBody>
      </p:sp>
    </p:spTree>
    <p:extLst>
      <p:ext uri="{BB962C8B-B14F-4D97-AF65-F5344CB8AC3E}">
        <p14:creationId xmlns:p14="http://schemas.microsoft.com/office/powerpoint/2010/main" val="598179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C85064-57AF-46C4-877A-66795024DE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CE7543-415B-4653-8485-729C4125AD1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4E270DE9-21EA-4B95-8B85-13481E2B04BC}"/>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a16="http://schemas.microsoft.com/office/drawing/2014/main" xmlns="" id="{385BC3E8-844E-4D70-8E23-84046DE44A40}"/>
              </a:ext>
            </a:extLst>
          </p:cNvPr>
          <p:cNvSpPr>
            <a:spLocks noGrp="1"/>
          </p:cNvSpPr>
          <p:nvPr>
            <p:ph type="sldNum" sz="quarter" idx="4"/>
          </p:nvPr>
        </p:nvSpPr>
        <p:spPr/>
        <p:txBody>
          <a:bodyPr/>
          <a:lstStyle/>
          <a:p>
            <a:fld id="{6F1FABC0-072B-4F22-8F9B-95A9D10B0206}" type="slidenum">
              <a:rPr lang="en-US" smtClean="0"/>
              <a:pPr/>
              <a:t>44</a:t>
            </a:fld>
            <a:endParaRPr lang="en-US"/>
          </a:p>
        </p:txBody>
      </p:sp>
    </p:spTree>
    <p:extLst>
      <p:ext uri="{BB962C8B-B14F-4D97-AF65-F5344CB8AC3E}">
        <p14:creationId xmlns:p14="http://schemas.microsoft.com/office/powerpoint/2010/main" val="421308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C75141-551B-4BFA-B926-D7B8B5C764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D9F5AA2-6738-4185-A360-DFD3800D53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7D2D301C-F722-443E-8959-4C4CF045EEC0}"/>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a16="http://schemas.microsoft.com/office/drawing/2014/main" xmlns="" id="{A8F3E3B1-BCEE-4890-9F86-2D88EE9E7BE2}"/>
              </a:ext>
            </a:extLst>
          </p:cNvPr>
          <p:cNvSpPr>
            <a:spLocks noGrp="1"/>
          </p:cNvSpPr>
          <p:nvPr>
            <p:ph type="sldNum" sz="quarter" idx="4"/>
          </p:nvPr>
        </p:nvSpPr>
        <p:spPr/>
        <p:txBody>
          <a:bodyPr/>
          <a:lstStyle/>
          <a:p>
            <a:fld id="{6F1FABC0-072B-4F22-8F9B-95A9D10B0206}" type="slidenum">
              <a:rPr lang="en-US" smtClean="0"/>
              <a:pPr/>
              <a:t>45</a:t>
            </a:fld>
            <a:endParaRPr lang="en-US"/>
          </a:p>
        </p:txBody>
      </p:sp>
    </p:spTree>
    <p:extLst>
      <p:ext uri="{BB962C8B-B14F-4D97-AF65-F5344CB8AC3E}">
        <p14:creationId xmlns:p14="http://schemas.microsoft.com/office/powerpoint/2010/main" val="3152392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0" name="Group 19"/>
          <p:cNvGrpSpPr/>
          <p:nvPr/>
        </p:nvGrpSpPr>
        <p:grpSpPr>
          <a:xfrm rot="5400000">
            <a:off x="3429812" y="4937994"/>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9" name="Graphic 6" descr="Box trolley">
            <a:extLst>
              <a:ext uri="{FF2B5EF4-FFF2-40B4-BE49-F238E27FC236}">
                <a16:creationId xmlns:a16="http://schemas.microsoft.com/office/drawing/2014/main" xmlns="" id="{E3BE687B-ADFC-457B-81B7-F8092B0780A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01061" y="428408"/>
            <a:ext cx="1515206" cy="1548290"/>
          </a:xfrm>
          <a:prstGeom prst="rect">
            <a:avLst/>
          </a:prstGeom>
        </p:spPr>
      </p:pic>
      <p:pic>
        <p:nvPicPr>
          <p:cNvPr id="250" name="Graphic 7" descr="Map with pin">
            <a:extLst>
              <a:ext uri="{FF2B5EF4-FFF2-40B4-BE49-F238E27FC236}">
                <a16:creationId xmlns:a16="http://schemas.microsoft.com/office/drawing/2014/main" xmlns="" id="{3BCCA63B-E6C5-4FBA-8DCC-6FDFED88EFA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66126" y="2291841"/>
            <a:ext cx="1600831" cy="1571884"/>
          </a:xfrm>
          <a:prstGeom prst="rect">
            <a:avLst/>
          </a:prstGeom>
        </p:spPr>
      </p:pic>
      <p:pic>
        <p:nvPicPr>
          <p:cNvPr id="251" name="Graphic 2" descr="Delivery">
            <a:extLst>
              <a:ext uri="{FF2B5EF4-FFF2-40B4-BE49-F238E27FC236}">
                <a16:creationId xmlns:a16="http://schemas.microsoft.com/office/drawing/2014/main" xmlns="" id="{A207FD0D-A6C5-4C57-BE58-C194310D6CC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10159" y="4064479"/>
            <a:ext cx="1705154" cy="1705154"/>
          </a:xfrm>
          <a:prstGeom prst="rect">
            <a:avLst/>
          </a:prstGeom>
        </p:spPr>
      </p:pic>
    </p:spTree>
    <p:extLst>
      <p:ext uri="{BB962C8B-B14F-4D97-AF65-F5344CB8AC3E}">
        <p14:creationId xmlns:p14="http://schemas.microsoft.com/office/powerpoint/2010/main" val="739098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30</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“Omni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a:t>
              </a:r>
              <a:r>
                <a:rPr lang="en-US" sz="3200" err="1"/>
                <a:t>Vacuuminator</a:t>
              </a:r>
              <a:r>
                <a:rPr lang="en-US" sz="3200"/>
                <a:t>”</a:t>
              </a:r>
            </a:p>
          </p:txBody>
        </p:sp>
      </p:grpSp>
      <p:sp>
        <p:nvSpPr>
          <p:cNvPr id="13" name="TextBox 12"/>
          <p:cNvSpPr txBox="1"/>
          <p:nvPr/>
        </p:nvSpPr>
        <p:spPr>
          <a:xfrm>
            <a:off x="4533109" y="3352149"/>
            <a:ext cx="1380210" cy="369332"/>
          </a:xfrm>
          <a:prstGeom prst="rect">
            <a:avLst/>
          </a:prstGeom>
          <a:noFill/>
        </p:spPr>
        <p:txBody>
          <a:bodyPr wrap="square" rtlCol="0">
            <a:spAutoFit/>
          </a:bodyPr>
          <a:lstStyle/>
          <a:p>
            <a:r>
              <a:rPr lang="en-US"/>
              <a:t>Ultrasonic</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a:t>Forks</a:t>
            </a:r>
          </a:p>
        </p:txBody>
      </p:sp>
      <p:grpSp>
        <p:nvGrpSpPr>
          <p:cNvPr id="113" name="Group 112"/>
          <p:cNvGrpSpPr/>
          <p:nvPr/>
        </p:nvGrpSpPr>
        <p:grpSpPr>
          <a:xfrm>
            <a:off x="10447491" y="4037206"/>
            <a:ext cx="1590886" cy="1645109"/>
            <a:chOff x="10465262" y="7429398"/>
            <a:chExt cx="1590886" cy="1645109"/>
          </a:xfrm>
        </p:grpSpPr>
        <p:grpSp>
          <p:nvGrpSpPr>
            <p:cNvPr id="115" name="Group 114">
              <a:extLst>
                <a:ext uri="{FF2B5EF4-FFF2-40B4-BE49-F238E27FC236}">
                  <a16:creationId xmlns:a16="http://schemas.microsoft.com/office/drawing/2014/main" xmlns="" id="{35022AD1-FFE1-4ED0-A188-6D5C84B76F7C}"/>
                </a:ext>
              </a:extLst>
            </p:cNvPr>
            <p:cNvGrpSpPr/>
            <p:nvPr/>
          </p:nvGrpSpPr>
          <p:grpSpPr>
            <a:xfrm>
              <a:off x="10465262" y="7429398"/>
              <a:ext cx="1590886" cy="1645109"/>
              <a:chOff x="5822475" y="4763069"/>
              <a:chExt cx="547049" cy="590835"/>
            </a:xfrm>
          </p:grpSpPr>
          <p:sp>
            <p:nvSpPr>
              <p:cNvPr id="120" name="Rectangle 119">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12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3"/>
            <a:stretch>
              <a:fillRect/>
            </a:stretch>
          </p:blipFill>
          <p:spPr>
            <a:xfrm>
              <a:off x="10893049" y="7639162"/>
              <a:ext cx="735311" cy="729396"/>
            </a:xfrm>
            <a:prstGeom prst="rect">
              <a:avLst/>
            </a:prstGeom>
          </p:spPr>
        </p:pic>
      </p:grpSp>
      <p:grpSp>
        <p:nvGrpSpPr>
          <p:cNvPr id="137" name="Group 1"/>
          <p:cNvGrpSpPr/>
          <p:nvPr/>
        </p:nvGrpSpPr>
        <p:grpSpPr>
          <a:xfrm>
            <a:off x="4257548" y="4037208"/>
            <a:ext cx="1590886" cy="1645109"/>
            <a:chOff x="4275319" y="7429400"/>
            <a:chExt cx="1590886" cy="1645109"/>
          </a:xfrm>
        </p:grpSpPr>
        <p:grpSp>
          <p:nvGrpSpPr>
            <p:cNvPr id="138" name="Group 8">
              <a:extLst>
                <a:ext uri="{FF2B5EF4-FFF2-40B4-BE49-F238E27FC236}">
                  <a16:creationId xmlns:a16="http://schemas.microsoft.com/office/drawing/2014/main" xmlns="" id="{D53D6D4E-250F-41D8-B61C-48D8E21C17DC}"/>
                </a:ext>
              </a:extLst>
            </p:cNvPr>
            <p:cNvGrpSpPr/>
            <p:nvPr/>
          </p:nvGrpSpPr>
          <p:grpSpPr>
            <a:xfrm>
              <a:off x="4275319" y="7429400"/>
              <a:ext cx="1590886" cy="1645109"/>
              <a:chOff x="5822475" y="4763069"/>
              <a:chExt cx="547049" cy="590835"/>
            </a:xfrm>
          </p:grpSpPr>
          <p:sp>
            <p:nvSpPr>
              <p:cNvPr id="161" name="Rectangle 22">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23">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24">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0" name="Graphic 5" descr="Volume">
              <a:extLst>
                <a:ext uri="{FF2B5EF4-FFF2-40B4-BE49-F238E27FC236}">
                  <a16:creationId xmlns:a16="http://schemas.microsoft.com/office/drawing/2014/main" xmlns="" id="{E54E7C9E-0F73-4A8E-8CED-9E0BA062AF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26621" y="7717896"/>
              <a:ext cx="856891" cy="828136"/>
            </a:xfrm>
            <a:prstGeom prst="rect">
              <a:avLst/>
            </a:prstGeom>
          </p:spPr>
        </p:pic>
      </p:grpSp>
      <p:sp>
        <p:nvSpPr>
          <p:cNvPr id="6" name="TextBox 5"/>
          <p:cNvSpPr txBox="1"/>
          <p:nvPr/>
        </p:nvSpPr>
        <p:spPr>
          <a:xfrm>
            <a:off x="2455211" y="3305382"/>
            <a:ext cx="1299662" cy="369332"/>
          </a:xfrm>
          <a:prstGeom prst="rect">
            <a:avLst/>
          </a:prstGeom>
          <a:noFill/>
        </p:spPr>
        <p:txBody>
          <a:bodyPr wrap="square" rtlCol="0">
            <a:spAutoFit/>
          </a:bodyPr>
          <a:lstStyle/>
          <a:p>
            <a:r>
              <a:rPr lang="en-US"/>
              <a:t>QR Code</a:t>
            </a:r>
          </a:p>
        </p:txBody>
      </p:sp>
      <p:sp>
        <p:nvSpPr>
          <p:cNvPr id="226" name="TextBox 225"/>
          <p:cNvSpPr txBox="1"/>
          <p:nvPr/>
        </p:nvSpPr>
        <p:spPr>
          <a:xfrm>
            <a:off x="6562733" y="3311596"/>
            <a:ext cx="1299662" cy="369332"/>
          </a:xfrm>
          <a:prstGeom prst="rect">
            <a:avLst/>
          </a:prstGeom>
          <a:noFill/>
        </p:spPr>
        <p:txBody>
          <a:bodyPr wrap="square" rtlCol="0">
            <a:spAutoFit/>
          </a:bodyPr>
          <a:lstStyle/>
          <a:p>
            <a:r>
              <a:rPr lang="en-US"/>
              <a:t>Line Path</a:t>
            </a:r>
          </a:p>
        </p:txBody>
      </p:sp>
      <p:grpSp>
        <p:nvGrpSpPr>
          <p:cNvPr id="17" name="Group 31"/>
          <p:cNvGrpSpPr/>
          <p:nvPr/>
        </p:nvGrpSpPr>
        <p:grpSpPr>
          <a:xfrm>
            <a:off x="2225199" y="4037296"/>
            <a:ext cx="1590886" cy="1645109"/>
            <a:chOff x="2225199" y="4037296"/>
            <a:chExt cx="1590886" cy="1645109"/>
          </a:xfrm>
        </p:grpSpPr>
        <p:grpSp>
          <p:nvGrpSpPr>
            <p:cNvPr id="171" name="Group 8">
              <a:extLst>
                <a:ext uri="{FF2B5EF4-FFF2-40B4-BE49-F238E27FC236}">
                  <a16:creationId xmlns:a16="http://schemas.microsoft.com/office/drawing/2014/main" xmlns="" id="{9995CB60-ABE7-472E-9721-713763880A0E}"/>
                </a:ext>
              </a:extLst>
            </p:cNvPr>
            <p:cNvGrpSpPr/>
            <p:nvPr/>
          </p:nvGrpSpPr>
          <p:grpSpPr>
            <a:xfrm>
              <a:off x="2225199" y="4037296"/>
              <a:ext cx="1590886" cy="1645109"/>
              <a:chOff x="5822475" y="4763069"/>
              <a:chExt cx="547049" cy="590835"/>
            </a:xfrm>
          </p:grpSpPr>
          <p:sp>
            <p:nvSpPr>
              <p:cNvPr id="173"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5" name="Graphic 10" descr="Qr Code">
              <a:extLst>
                <a:ext uri="{FF2B5EF4-FFF2-40B4-BE49-F238E27FC236}">
                  <a16:creationId xmlns:a16="http://schemas.microsoft.com/office/drawing/2014/main" xmlns="" id="{41CB226E-3C3E-4884-9389-436AADC215E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570583" y="4215772"/>
              <a:ext cx="914400" cy="914400"/>
            </a:xfrm>
            <a:prstGeom prst="rect">
              <a:avLst/>
            </a:prstGeom>
          </p:spPr>
        </p:pic>
      </p:grpSp>
      <p:grpSp>
        <p:nvGrpSpPr>
          <p:cNvPr id="18" name="Group 43"/>
          <p:cNvGrpSpPr/>
          <p:nvPr/>
        </p:nvGrpSpPr>
        <p:grpSpPr>
          <a:xfrm>
            <a:off x="6339524" y="4037206"/>
            <a:ext cx="1590886" cy="1645109"/>
            <a:chOff x="6339524" y="4037206"/>
            <a:chExt cx="1590886" cy="1645109"/>
          </a:xfrm>
        </p:grpSpPr>
        <p:grpSp>
          <p:nvGrpSpPr>
            <p:cNvPr id="130" name="Group 44"/>
            <p:cNvGrpSpPr/>
            <p:nvPr/>
          </p:nvGrpSpPr>
          <p:grpSpPr>
            <a:xfrm>
              <a:off x="6339524" y="4037206"/>
              <a:ext cx="1590886" cy="1645109"/>
              <a:chOff x="6417255" y="4007772"/>
              <a:chExt cx="1590886" cy="1645109"/>
            </a:xfrm>
          </p:grpSpPr>
          <p:sp>
            <p:nvSpPr>
              <p:cNvPr id="132"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6" name="Graphic 18" descr="Line arrow: Counter-clockwise curve">
              <a:extLst>
                <a:ext uri="{FF2B5EF4-FFF2-40B4-BE49-F238E27FC236}">
                  <a16:creationId xmlns:a16="http://schemas.microsoft.com/office/drawing/2014/main" xmlns="" id="{56CFF573-E96C-48A0-B7BC-F193973921F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591231" y="4148360"/>
              <a:ext cx="1081413" cy="1081413"/>
            </a:xfrm>
            <a:prstGeom prst="rect">
              <a:avLst/>
            </a:prstGeom>
          </p:spPr>
        </p:pic>
      </p:grpSp>
      <p:sp>
        <p:nvSpPr>
          <p:cNvPr id="7" name="TextBox 6"/>
          <p:cNvSpPr txBox="1"/>
          <p:nvPr/>
        </p:nvSpPr>
        <p:spPr>
          <a:xfrm>
            <a:off x="8563198" y="3126216"/>
            <a:ext cx="1630674" cy="646331"/>
          </a:xfrm>
          <a:prstGeom prst="rect">
            <a:avLst/>
          </a:prstGeom>
          <a:noFill/>
        </p:spPr>
        <p:txBody>
          <a:bodyPr wrap="square" rtlCol="0">
            <a:spAutoFit/>
          </a:bodyPr>
          <a:lstStyle/>
          <a:p>
            <a:r>
              <a:rPr lang="en-US"/>
              <a:t>Omni-Directional</a:t>
            </a:r>
          </a:p>
        </p:txBody>
      </p:sp>
      <p:grpSp>
        <p:nvGrpSpPr>
          <p:cNvPr id="5" name="Group 4"/>
          <p:cNvGrpSpPr/>
          <p:nvPr/>
        </p:nvGrpSpPr>
        <p:grpSpPr>
          <a:xfrm>
            <a:off x="8385742" y="3945038"/>
            <a:ext cx="1632867" cy="2009755"/>
            <a:chOff x="8587013" y="8045826"/>
            <a:chExt cx="1632867" cy="2009755"/>
          </a:xfrm>
        </p:grpSpPr>
        <p:sp>
          <p:nvSpPr>
            <p:cNvPr id="82" name="Rectangle 81">
              <a:extLst>
                <a:ext uri="{FF2B5EF4-FFF2-40B4-BE49-F238E27FC236}">
                  <a16:creationId xmlns:a16="http://schemas.microsoft.com/office/drawing/2014/main" xmlns="" id="{328BAEC9-E5C8-4D25-8F32-96ED05CF7F31}"/>
                </a:ext>
              </a:extLst>
            </p:cNvPr>
            <p:cNvSpPr/>
            <p:nvPr/>
          </p:nvSpPr>
          <p:spPr>
            <a:xfrm>
              <a:off x="8899098" y="8400983"/>
              <a:ext cx="986752" cy="1329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a:extLst>
                <a:ext uri="{FF2B5EF4-FFF2-40B4-BE49-F238E27FC236}">
                  <a16:creationId xmlns:a16="http://schemas.microsoft.com/office/drawing/2014/main" xmlns="" id="{F9453FE1-6973-4985-8D87-C032D9A56846}"/>
                </a:ext>
              </a:extLst>
            </p:cNvPr>
            <p:cNvGrpSpPr/>
            <p:nvPr/>
          </p:nvGrpSpPr>
          <p:grpSpPr>
            <a:xfrm>
              <a:off x="9630986" y="8045826"/>
              <a:ext cx="482020" cy="630072"/>
              <a:chOff x="7192681" y="3520757"/>
              <a:chExt cx="482020" cy="630072"/>
            </a:xfrm>
          </p:grpSpPr>
          <p:sp>
            <p:nvSpPr>
              <p:cNvPr id="189" name="Rectangle 188">
                <a:extLst>
                  <a:ext uri="{FF2B5EF4-FFF2-40B4-BE49-F238E27FC236}">
                    <a16:creationId xmlns:a16="http://schemas.microsoft.com/office/drawing/2014/main" xmlns=""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Group 189">
                <a:extLst>
                  <a:ext uri="{FF2B5EF4-FFF2-40B4-BE49-F238E27FC236}">
                    <a16:creationId xmlns:a16="http://schemas.microsoft.com/office/drawing/2014/main" xmlns="" id="{1522946F-0F9B-435F-8AC3-8BE4E60E661F}"/>
                  </a:ext>
                </a:extLst>
              </p:cNvPr>
              <p:cNvGrpSpPr/>
              <p:nvPr/>
            </p:nvGrpSpPr>
            <p:grpSpPr>
              <a:xfrm>
                <a:off x="7192681" y="3520757"/>
                <a:ext cx="482020" cy="630072"/>
                <a:chOff x="7192681" y="3520757"/>
                <a:chExt cx="482020" cy="630072"/>
              </a:xfrm>
            </p:grpSpPr>
            <p:sp>
              <p:nvSpPr>
                <p:cNvPr id="191" name="Rectangle 190">
                  <a:extLst>
                    <a:ext uri="{FF2B5EF4-FFF2-40B4-BE49-F238E27FC236}">
                      <a16:creationId xmlns:a16="http://schemas.microsoft.com/office/drawing/2014/main" xmlns=""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193">
                  <a:extLst>
                    <a:ext uri="{FF2B5EF4-FFF2-40B4-BE49-F238E27FC236}">
                      <a16:creationId xmlns:a16="http://schemas.microsoft.com/office/drawing/2014/main" xmlns=""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a16="http://schemas.microsoft.com/office/drawing/2014/main" xmlns=""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Rectangle 195">
                  <a:extLst>
                    <a:ext uri="{FF2B5EF4-FFF2-40B4-BE49-F238E27FC236}">
                      <a16:creationId xmlns:a16="http://schemas.microsoft.com/office/drawing/2014/main" xmlns=""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Rectangle 196">
                  <a:extLst>
                    <a:ext uri="{FF2B5EF4-FFF2-40B4-BE49-F238E27FC236}">
                      <a16:creationId xmlns:a16="http://schemas.microsoft.com/office/drawing/2014/main" xmlns=""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198">
                  <a:extLst>
                    <a:ext uri="{FF2B5EF4-FFF2-40B4-BE49-F238E27FC236}">
                      <a16:creationId xmlns:a16="http://schemas.microsoft.com/office/drawing/2014/main" xmlns=""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a16="http://schemas.microsoft.com/office/drawing/2014/main" xmlns=""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200">
                  <a:extLst>
                    <a:ext uri="{FF2B5EF4-FFF2-40B4-BE49-F238E27FC236}">
                      <a16:creationId xmlns:a16="http://schemas.microsoft.com/office/drawing/2014/main" xmlns=""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Rectangle 201">
                  <a:extLst>
                    <a:ext uri="{FF2B5EF4-FFF2-40B4-BE49-F238E27FC236}">
                      <a16:creationId xmlns:a16="http://schemas.microsoft.com/office/drawing/2014/main" xmlns=""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0" name="Group 89">
              <a:extLst>
                <a:ext uri="{FF2B5EF4-FFF2-40B4-BE49-F238E27FC236}">
                  <a16:creationId xmlns:a16="http://schemas.microsoft.com/office/drawing/2014/main" xmlns="" id="{332958CF-3F83-40B8-90FF-E129092861B8}"/>
                </a:ext>
              </a:extLst>
            </p:cNvPr>
            <p:cNvGrpSpPr/>
            <p:nvPr/>
          </p:nvGrpSpPr>
          <p:grpSpPr>
            <a:xfrm>
              <a:off x="8626690" y="9425509"/>
              <a:ext cx="482020" cy="630072"/>
              <a:chOff x="7192681" y="3520757"/>
              <a:chExt cx="482020" cy="630072"/>
            </a:xfrm>
          </p:grpSpPr>
          <p:sp>
            <p:nvSpPr>
              <p:cNvPr id="168" name="Rectangle 167">
                <a:extLst>
                  <a:ext uri="{FF2B5EF4-FFF2-40B4-BE49-F238E27FC236}">
                    <a16:creationId xmlns:a16="http://schemas.microsoft.com/office/drawing/2014/main" xmlns=""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a16="http://schemas.microsoft.com/office/drawing/2014/main" xmlns="" id="{812E595C-50EB-4EE7-80AA-250A687669AE}"/>
                  </a:ext>
                </a:extLst>
              </p:cNvPr>
              <p:cNvGrpSpPr/>
              <p:nvPr/>
            </p:nvGrpSpPr>
            <p:grpSpPr>
              <a:xfrm>
                <a:off x="7192681" y="3520757"/>
                <a:ext cx="482020" cy="630072"/>
                <a:chOff x="7192681" y="3520757"/>
                <a:chExt cx="482020" cy="630072"/>
              </a:xfrm>
            </p:grpSpPr>
            <p:sp>
              <p:nvSpPr>
                <p:cNvPr id="176" name="Rectangle 175">
                  <a:extLst>
                    <a:ext uri="{FF2B5EF4-FFF2-40B4-BE49-F238E27FC236}">
                      <a16:creationId xmlns:a16="http://schemas.microsoft.com/office/drawing/2014/main" xmlns=""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a16="http://schemas.microsoft.com/office/drawing/2014/main" xmlns=""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a16="http://schemas.microsoft.com/office/drawing/2014/main" xmlns=""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1" name="Group 90">
              <a:extLst>
                <a:ext uri="{FF2B5EF4-FFF2-40B4-BE49-F238E27FC236}">
                  <a16:creationId xmlns:a16="http://schemas.microsoft.com/office/drawing/2014/main" xmlns="" id="{8E644B1A-4D2B-418D-B1A6-42683F9634B9}"/>
                </a:ext>
              </a:extLst>
            </p:cNvPr>
            <p:cNvGrpSpPr/>
            <p:nvPr/>
          </p:nvGrpSpPr>
          <p:grpSpPr>
            <a:xfrm rot="5400000">
              <a:off x="9663834" y="9422246"/>
              <a:ext cx="482020" cy="630072"/>
              <a:chOff x="7192681" y="3520757"/>
              <a:chExt cx="482020" cy="630072"/>
            </a:xfrm>
          </p:grpSpPr>
          <p:sp>
            <p:nvSpPr>
              <p:cNvPr id="133" name="Rectangle 132">
                <a:extLst>
                  <a:ext uri="{FF2B5EF4-FFF2-40B4-BE49-F238E27FC236}">
                    <a16:creationId xmlns:a16="http://schemas.microsoft.com/office/drawing/2014/main" xmlns=""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a:extLst>
                  <a:ext uri="{FF2B5EF4-FFF2-40B4-BE49-F238E27FC236}">
                    <a16:creationId xmlns:a16="http://schemas.microsoft.com/office/drawing/2014/main" xmlns="" id="{5B96C73A-517E-4664-806C-7899A07FC252}"/>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a16="http://schemas.microsoft.com/office/drawing/2014/main" xmlns=""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xmlns=""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a16="http://schemas.microsoft.com/office/drawing/2014/main" xmlns=""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Rectangle 154">
                  <a:extLst>
                    <a:ext uri="{FF2B5EF4-FFF2-40B4-BE49-F238E27FC236}">
                      <a16:creationId xmlns:a16="http://schemas.microsoft.com/office/drawing/2014/main" xmlns=""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Rectangle 155">
                  <a:extLst>
                    <a:ext uri="{FF2B5EF4-FFF2-40B4-BE49-F238E27FC236}">
                      <a16:creationId xmlns:a16="http://schemas.microsoft.com/office/drawing/2014/main" xmlns=""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2" name="Group 91">
              <a:extLst>
                <a:ext uri="{FF2B5EF4-FFF2-40B4-BE49-F238E27FC236}">
                  <a16:creationId xmlns:a16="http://schemas.microsoft.com/office/drawing/2014/main" xmlns="" id="{013E764C-D9EA-4246-BCAA-5B608B7FAEA4}"/>
                </a:ext>
              </a:extLst>
            </p:cNvPr>
            <p:cNvGrpSpPr/>
            <p:nvPr/>
          </p:nvGrpSpPr>
          <p:grpSpPr>
            <a:xfrm rot="5400000">
              <a:off x="8661039" y="8055879"/>
              <a:ext cx="482020" cy="630072"/>
              <a:chOff x="7192681" y="3520757"/>
              <a:chExt cx="482020" cy="630072"/>
            </a:xfrm>
          </p:grpSpPr>
          <p:sp>
            <p:nvSpPr>
              <p:cNvPr id="93" name="Rectangle 92">
                <a:extLst>
                  <a:ext uri="{FF2B5EF4-FFF2-40B4-BE49-F238E27FC236}">
                    <a16:creationId xmlns:a16="http://schemas.microsoft.com/office/drawing/2014/main" xmlns=""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1" name="Group 110">
                <a:extLst>
                  <a:ext uri="{FF2B5EF4-FFF2-40B4-BE49-F238E27FC236}">
                    <a16:creationId xmlns:a16="http://schemas.microsoft.com/office/drawing/2014/main" xmlns="" id="{377245BB-DE8D-4F61-8B01-22D73C3967C0}"/>
                  </a:ext>
                </a:extLst>
              </p:cNvPr>
              <p:cNvGrpSpPr/>
              <p:nvPr/>
            </p:nvGrpSpPr>
            <p:grpSpPr>
              <a:xfrm>
                <a:off x="7192681" y="3520757"/>
                <a:ext cx="482020" cy="630072"/>
                <a:chOff x="7192681" y="3520757"/>
                <a:chExt cx="482020" cy="630072"/>
              </a:xfrm>
            </p:grpSpPr>
            <p:sp>
              <p:nvSpPr>
                <p:cNvPr id="112" name="Rectangle 111">
                  <a:extLst>
                    <a:ext uri="{FF2B5EF4-FFF2-40B4-BE49-F238E27FC236}">
                      <a16:creationId xmlns:a16="http://schemas.microsoft.com/office/drawing/2014/main" xmlns=""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xmlns=""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a16="http://schemas.microsoft.com/office/drawing/2014/main" xmlns=""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a16="http://schemas.microsoft.com/office/drawing/2014/main" xmlns=""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Rectangle 121">
                  <a:extLst>
                    <a:ext uri="{FF2B5EF4-FFF2-40B4-BE49-F238E27FC236}">
                      <a16:creationId xmlns:a16="http://schemas.microsoft.com/office/drawing/2014/main" xmlns=""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a:extLst>
                    <a:ext uri="{FF2B5EF4-FFF2-40B4-BE49-F238E27FC236}">
                      <a16:creationId xmlns:a16="http://schemas.microsoft.com/office/drawing/2014/main" xmlns=""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a:extLst>
                    <a:ext uri="{FF2B5EF4-FFF2-40B4-BE49-F238E27FC236}">
                      <a16:creationId xmlns:a16="http://schemas.microsoft.com/office/drawing/2014/main" xmlns=""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ectangle 124">
                  <a:extLst>
                    <a:ext uri="{FF2B5EF4-FFF2-40B4-BE49-F238E27FC236}">
                      <a16:creationId xmlns:a16="http://schemas.microsoft.com/office/drawing/2014/main" xmlns=""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a16="http://schemas.microsoft.com/office/drawing/2014/main" xmlns=""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grpSp>
        <p:nvGrpSpPr>
          <p:cNvPr id="203" name="Group 202"/>
          <p:cNvGrpSpPr/>
          <p:nvPr/>
        </p:nvGrpSpPr>
        <p:grpSpPr>
          <a:xfrm>
            <a:off x="8797777" y="4571891"/>
            <a:ext cx="783318" cy="797801"/>
            <a:chOff x="3788458" y="2838450"/>
            <a:chExt cx="2269442" cy="2311400"/>
          </a:xfrm>
        </p:grpSpPr>
        <p:sp>
          <p:nvSpPr>
            <p:cNvPr id="204" name="Oval 203"/>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Rectangle 212"/>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Rectangle 213"/>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Rectangle 214"/>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Rectangle 215"/>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7" name="Rectangle 216"/>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Oval 218"/>
            <p:cNvSpPr/>
            <p:nvPr/>
          </p:nvSpPr>
          <p:spPr>
            <a:xfrm>
              <a:off x="4436122" y="3452480"/>
              <a:ext cx="996596" cy="10562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p:cNvGrpSpPr/>
          <p:nvPr/>
        </p:nvGrpSpPr>
        <p:grpSpPr>
          <a:xfrm>
            <a:off x="2225199" y="7167475"/>
            <a:ext cx="1590886" cy="1645109"/>
            <a:chOff x="2225199" y="7167475"/>
            <a:chExt cx="1590886" cy="1645109"/>
          </a:xfrm>
        </p:grpSpPr>
        <p:grpSp>
          <p:nvGrpSpPr>
            <p:cNvPr id="230" name="Group 8">
              <a:extLst>
                <a:ext uri="{FF2B5EF4-FFF2-40B4-BE49-F238E27FC236}">
                  <a16:creationId xmlns:a16="http://schemas.microsoft.com/office/drawing/2014/main" xmlns="" id="{9995CB60-ABE7-472E-9721-713763880A0E}"/>
                </a:ext>
              </a:extLst>
            </p:cNvPr>
            <p:cNvGrpSpPr/>
            <p:nvPr/>
          </p:nvGrpSpPr>
          <p:grpSpPr>
            <a:xfrm>
              <a:off x="2225199" y="7167475"/>
              <a:ext cx="1590886" cy="1645109"/>
              <a:chOff x="5822475" y="4763069"/>
              <a:chExt cx="547049" cy="590835"/>
            </a:xfrm>
          </p:grpSpPr>
          <p:sp>
            <p:nvSpPr>
              <p:cNvPr id="231"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7"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10"/>
            <a:stretch>
              <a:fillRect/>
            </a:stretch>
          </p:blipFill>
          <p:spPr>
            <a:xfrm>
              <a:off x="2612869" y="7352247"/>
              <a:ext cx="829827" cy="754298"/>
            </a:xfrm>
            <a:prstGeom prst="rect">
              <a:avLst/>
            </a:prstGeom>
          </p:spPr>
        </p:pic>
      </p:grpSp>
      <p:grpSp>
        <p:nvGrpSpPr>
          <p:cNvPr id="21" name="Group 20"/>
          <p:cNvGrpSpPr/>
          <p:nvPr/>
        </p:nvGrpSpPr>
        <p:grpSpPr>
          <a:xfrm>
            <a:off x="4257548" y="7167387"/>
            <a:ext cx="1590886" cy="1645109"/>
            <a:chOff x="4257548" y="7167387"/>
            <a:chExt cx="1590886" cy="1645109"/>
          </a:xfrm>
        </p:grpSpPr>
        <p:grpSp>
          <p:nvGrpSpPr>
            <p:cNvPr id="224" name="Group 223">
              <a:extLst>
                <a:ext uri="{FF2B5EF4-FFF2-40B4-BE49-F238E27FC236}">
                  <a16:creationId xmlns:a16="http://schemas.microsoft.com/office/drawing/2014/main" xmlns="" id="{D53D6D4E-250F-41D8-B61C-48D8E21C17DC}"/>
                </a:ext>
              </a:extLst>
            </p:cNvPr>
            <p:cNvGrpSpPr/>
            <p:nvPr/>
          </p:nvGrpSpPr>
          <p:grpSpPr>
            <a:xfrm>
              <a:off x="4257548" y="7167387"/>
              <a:ext cx="1590886" cy="1645109"/>
              <a:chOff x="5822475" y="4763069"/>
              <a:chExt cx="547049" cy="590835"/>
            </a:xfrm>
          </p:grpSpPr>
          <p:sp>
            <p:nvSpPr>
              <p:cNvPr id="227" name="Rectangle 226">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9" name="Rectangle 228">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8" name="Picture 10" descr="Icon&#10;&#10;Description automatically generated">
              <a:extLst>
                <a:ext uri="{FF2B5EF4-FFF2-40B4-BE49-F238E27FC236}">
                  <a16:creationId xmlns:a16="http://schemas.microsoft.com/office/drawing/2014/main" xmlns="" id="{A22669F6-7319-4F7B-B833-474CA8CFBC76}"/>
                </a:ext>
              </a:extLst>
            </p:cNvPr>
            <p:cNvPicPr>
              <a:picLocks noChangeAspect="1"/>
            </p:cNvPicPr>
            <p:nvPr/>
          </p:nvPicPr>
          <p:blipFill>
            <a:blip r:embed="rId11"/>
            <a:stretch>
              <a:fillRect/>
            </a:stretch>
          </p:blipFill>
          <p:spPr>
            <a:xfrm>
              <a:off x="4700754" y="7345925"/>
              <a:ext cx="703442" cy="708521"/>
            </a:xfrm>
            <a:prstGeom prst="rect">
              <a:avLst/>
            </a:prstGeom>
          </p:spPr>
        </p:pic>
      </p:grpSp>
      <p:grpSp>
        <p:nvGrpSpPr>
          <p:cNvPr id="20" name="Group 55"/>
          <p:cNvGrpSpPr/>
          <p:nvPr/>
        </p:nvGrpSpPr>
        <p:grpSpPr>
          <a:xfrm>
            <a:off x="6339524" y="7167385"/>
            <a:ext cx="1590886" cy="1645109"/>
            <a:chOff x="6339524" y="7167385"/>
            <a:chExt cx="1590886" cy="1645109"/>
          </a:xfrm>
        </p:grpSpPr>
        <p:grpSp>
          <p:nvGrpSpPr>
            <p:cNvPr id="218" name="Group 56"/>
            <p:cNvGrpSpPr/>
            <p:nvPr/>
          </p:nvGrpSpPr>
          <p:grpSpPr>
            <a:xfrm>
              <a:off x="6339524" y="7167385"/>
              <a:ext cx="1590886" cy="1645109"/>
              <a:chOff x="6417255" y="4007772"/>
              <a:chExt cx="1590886" cy="1645109"/>
            </a:xfrm>
          </p:grpSpPr>
          <p:sp>
            <p:nvSpPr>
              <p:cNvPr id="220"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9"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68272" y="7358961"/>
              <a:ext cx="758859" cy="774735"/>
            </a:xfrm>
            <a:prstGeom prst="rect">
              <a:avLst/>
            </a:prstGeom>
          </p:spPr>
        </p:pic>
      </p:grpSp>
      <p:grpSp>
        <p:nvGrpSpPr>
          <p:cNvPr id="19" name="Group 18"/>
          <p:cNvGrpSpPr/>
          <p:nvPr/>
        </p:nvGrpSpPr>
        <p:grpSpPr>
          <a:xfrm>
            <a:off x="10447491" y="7167385"/>
            <a:ext cx="1590886" cy="1645109"/>
            <a:chOff x="10447491" y="7167385"/>
            <a:chExt cx="1590886" cy="1645109"/>
          </a:xfrm>
        </p:grpSpPr>
        <p:grpSp>
          <p:nvGrpSpPr>
            <p:cNvPr id="172" name="Group 171">
              <a:extLst>
                <a:ext uri="{FF2B5EF4-FFF2-40B4-BE49-F238E27FC236}">
                  <a16:creationId xmlns:a16="http://schemas.microsoft.com/office/drawing/2014/main" xmlns="" id="{35022AD1-FFE1-4ED0-A188-6D5C84B76F7C}"/>
                </a:ext>
              </a:extLst>
            </p:cNvPr>
            <p:cNvGrpSpPr/>
            <p:nvPr/>
          </p:nvGrpSpPr>
          <p:grpSpPr>
            <a:xfrm>
              <a:off x="10447491" y="7167385"/>
              <a:ext cx="1590886" cy="1645109"/>
              <a:chOff x="5822475" y="4763069"/>
              <a:chExt cx="547049" cy="590835"/>
            </a:xfrm>
          </p:grpSpPr>
          <p:sp>
            <p:nvSpPr>
              <p:cNvPr id="208" name="Rectangle 207">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10" name="Picture 21" descr="Icon&#10;&#10;Description automatically generated">
              <a:extLst>
                <a:ext uri="{FF2B5EF4-FFF2-40B4-BE49-F238E27FC236}">
                  <a16:creationId xmlns:a16="http://schemas.microsoft.com/office/drawing/2014/main" xmlns="" id="{C12D1710-A525-4A7A-82F2-2CD985579AC4}"/>
                </a:ext>
              </a:extLst>
            </p:cNvPr>
            <p:cNvPicPr>
              <a:picLocks noChangeAspect="1"/>
            </p:cNvPicPr>
            <p:nvPr/>
          </p:nvPicPr>
          <p:blipFill>
            <a:blip r:embed="rId14"/>
            <a:stretch>
              <a:fillRect/>
            </a:stretch>
          </p:blipFill>
          <p:spPr>
            <a:xfrm>
              <a:off x="10852013" y="7326530"/>
              <a:ext cx="792356" cy="786844"/>
            </a:xfrm>
            <a:prstGeom prst="rect">
              <a:avLst/>
            </a:prstGeom>
          </p:spPr>
        </p:pic>
      </p:grpSp>
      <p:sp>
        <p:nvSpPr>
          <p:cNvPr id="10" name="TextBox 9"/>
          <p:cNvSpPr txBox="1"/>
          <p:nvPr/>
        </p:nvSpPr>
        <p:spPr>
          <a:xfrm>
            <a:off x="2620192" y="3324111"/>
            <a:ext cx="1058807" cy="383016"/>
          </a:xfrm>
          <a:prstGeom prst="rect">
            <a:avLst/>
          </a:prstGeom>
          <a:noFill/>
        </p:spPr>
        <p:txBody>
          <a:bodyPr wrap="square" rtlCol="0">
            <a:spAutoFit/>
          </a:bodyPr>
          <a:lstStyle/>
          <a:p>
            <a:r>
              <a:rPr lang="en-US"/>
              <a:t>RFID</a:t>
            </a:r>
          </a:p>
        </p:txBody>
      </p:sp>
      <p:sp>
        <p:nvSpPr>
          <p:cNvPr id="11" name="TextBox 10"/>
          <p:cNvSpPr txBox="1"/>
          <p:nvPr/>
        </p:nvSpPr>
        <p:spPr>
          <a:xfrm>
            <a:off x="4742140" y="3345307"/>
            <a:ext cx="703442" cy="383016"/>
          </a:xfrm>
          <a:prstGeom prst="rect">
            <a:avLst/>
          </a:prstGeom>
          <a:noFill/>
        </p:spPr>
        <p:txBody>
          <a:bodyPr wrap="square" rtlCol="0">
            <a:spAutoFit/>
          </a:bodyPr>
          <a:lstStyle/>
          <a:p>
            <a:r>
              <a:rPr lang="en-US"/>
              <a:t>Lidar</a:t>
            </a:r>
          </a:p>
        </p:txBody>
      </p:sp>
      <p:sp>
        <p:nvSpPr>
          <p:cNvPr id="12" name="TextBox 11"/>
          <p:cNvSpPr txBox="1"/>
          <p:nvPr/>
        </p:nvSpPr>
        <p:spPr>
          <a:xfrm>
            <a:off x="6588427" y="3138796"/>
            <a:ext cx="1299662" cy="646331"/>
          </a:xfrm>
          <a:prstGeom prst="rect">
            <a:avLst/>
          </a:prstGeom>
          <a:noFill/>
        </p:spPr>
        <p:txBody>
          <a:bodyPr wrap="square" rtlCol="0">
            <a:spAutoFit/>
          </a:bodyPr>
          <a:lstStyle/>
          <a:p>
            <a:r>
              <a:rPr lang="en-US"/>
              <a:t>Magnetic Tape</a:t>
            </a:r>
          </a:p>
        </p:txBody>
      </p:sp>
      <p:sp>
        <p:nvSpPr>
          <p:cNvPr id="16" name="TextBox 15"/>
          <p:cNvSpPr txBox="1"/>
          <p:nvPr/>
        </p:nvSpPr>
        <p:spPr>
          <a:xfrm>
            <a:off x="10569131" y="3118213"/>
            <a:ext cx="1610397" cy="646331"/>
          </a:xfrm>
          <a:prstGeom prst="rect">
            <a:avLst/>
          </a:prstGeom>
          <a:noFill/>
        </p:spPr>
        <p:txBody>
          <a:bodyPr wrap="square" rtlCol="0">
            <a:spAutoFit/>
          </a:bodyPr>
          <a:lstStyle/>
          <a:p>
            <a:r>
              <a:rPr lang="en-US"/>
              <a:t>Vacuum End-Defector</a:t>
            </a:r>
          </a:p>
        </p:txBody>
      </p:sp>
      <p:sp>
        <p:nvSpPr>
          <p:cNvPr id="163"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64"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65"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70"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82"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198"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657482"/>
            <a:ext cx="4114800" cy="365125"/>
          </a:xfrm>
        </p:spPr>
        <p:txBody>
          <a:bodyPr/>
          <a:lstStyle/>
          <a:p>
            <a:r>
              <a:rPr lang="en-US"/>
              <a:t>Alexander Wozny</a:t>
            </a:r>
          </a:p>
          <a:p>
            <a:endParaRPr lang="en-US"/>
          </a:p>
        </p:txBody>
      </p:sp>
    </p:spTree>
    <p:extLst>
      <p:ext uri="{BB962C8B-B14F-4D97-AF65-F5344CB8AC3E}">
        <p14:creationId xmlns:p14="http://schemas.microsoft.com/office/powerpoint/2010/main" val="4033361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6"/>
                                        </p:tgtEl>
                                      </p:cBhvr>
                                    </p:animEffect>
                                    <p:set>
                                      <p:cBhvr>
                                        <p:cTn id="13" dur="1" fill="hold">
                                          <p:stCondLst>
                                            <p:cond delay="499"/>
                                          </p:stCondLst>
                                        </p:cTn>
                                        <p:tgtEl>
                                          <p:spTgt spid="2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0" presetClass="path" presetSubtype="0" accel="50000" decel="50000" fill="hold" nodeType="withEffect">
                                  <p:stCondLst>
                                    <p:cond delay="0"/>
                                  </p:stCondLst>
                                  <p:childTnLst>
                                    <p:animMotion origin="layout" path="M -0.00495 -1.48148E-6 L 0.90846 -1.48148E-6 " pathEditMode="relative" ptsTypes="AA">
                                      <p:cBhvr>
                                        <p:cTn id="18" dur="1500" fill="hold"/>
                                        <p:tgtEl>
                                          <p:spTgt spid="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00052 -0.88172 " pathEditMode="relative" ptsTypes="AA">
                                      <p:cBhvr>
                                        <p:cTn id="20" dur="3000" fill="hold"/>
                                        <p:tgtEl>
                                          <p:spTgt spid="17"/>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0052 -0.88172 " pathEditMode="relative" ptsTypes="AA">
                                      <p:cBhvr>
                                        <p:cTn id="22" dur="3000" fill="hold"/>
                                        <p:tgtEl>
                                          <p:spTgt spid="13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0052 -0.88172 " pathEditMode="relative" ptsTypes="AA">
                                      <p:cBhvr>
                                        <p:cTn id="24" dur="3000" fill="hold"/>
                                        <p:tgtEl>
                                          <p:spTgt spid="18"/>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0052 -0.88172 " pathEditMode="relative" ptsTypes="AA">
                                      <p:cBhvr>
                                        <p:cTn id="26" dur="3000" fill="hold"/>
                                        <p:tgtEl>
                                          <p:spTgt spid="1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0" presetClass="path" presetSubtype="0" accel="50000" decel="50000" fill="hold" nodeType="withEffect">
                                  <p:stCondLst>
                                    <p:cond delay="0"/>
                                  </p:stCondLst>
                                  <p:childTnLst>
                                    <p:animMotion origin="layout" path="M 0 0 L 0 -0.45301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 -0.45301 " pathEditMode="relative" ptsTypes="AA">
                                      <p:cBhvr>
                                        <p:cTn id="44" dur="2000" fill="hold"/>
                                        <p:tgtEl>
                                          <p:spTgt spid="2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 -0.45301 " pathEditMode="relative" ptsTypes="AA">
                                      <p:cBhvr>
                                        <p:cTn id="46" dur="2000" fill="hold"/>
                                        <p:tgtEl>
                                          <p:spTgt spid="20"/>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 -0.45301 " pathEditMode="relative" ptsTypes="AA">
                                      <p:cBhvr>
                                        <p:cTn id="48" dur="2000" fill="hold"/>
                                        <p:tgtEl>
                                          <p:spTgt spid="19"/>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00143 -0.00023 L 0.96992 0.00856 " pathEditMode="relative" ptsTypes="AA">
                                      <p:cBhvr>
                                        <p:cTn id="50" dur="2000" fill="hold"/>
                                        <p:tgtEl>
                                          <p:spTgt spid="9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P spid="226" grpId="0"/>
      <p:bldP spid="10" grpId="0"/>
      <p:bldP spid="11" grpId="0"/>
      <p:bldP spid="12"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18" name="Group 517">
            <a:extLst>
              <a:ext uri="{FF2B5EF4-FFF2-40B4-BE49-F238E27FC236}">
                <a16:creationId xmlns:a16="http://schemas.microsoft.com/office/drawing/2014/main" xmlns="" id="{D0C2CB81-0CC0-49EE-883B-7BCD8A366F75}"/>
              </a:ext>
            </a:extLst>
          </p:cNvPr>
          <p:cNvGrpSpPr/>
          <p:nvPr/>
        </p:nvGrpSpPr>
        <p:grpSpPr>
          <a:xfrm>
            <a:off x="9853721" y="4332271"/>
            <a:ext cx="786311" cy="832726"/>
            <a:chOff x="6635603" y="932150"/>
            <a:chExt cx="786311" cy="832726"/>
          </a:xfrm>
        </p:grpSpPr>
        <p:sp>
          <p:nvSpPr>
            <p:cNvPr id="519" name="Rectangle 518">
              <a:extLst>
                <a:ext uri="{FF2B5EF4-FFF2-40B4-BE49-F238E27FC236}">
                  <a16:creationId xmlns:a16="http://schemas.microsoft.com/office/drawing/2014/main" xmlns="" id="{8ED6A2B1-26A5-435D-8B7F-3A2DF572439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0" name="Cube 519">
              <a:extLst>
                <a:ext uri="{FF2B5EF4-FFF2-40B4-BE49-F238E27FC236}">
                  <a16:creationId xmlns:a16="http://schemas.microsoft.com/office/drawing/2014/main" xmlns="" id="{4F972B2E-158D-41FC-A0A6-ED0D9C47CBAF}"/>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1" name="Group 520">
              <a:extLst>
                <a:ext uri="{FF2B5EF4-FFF2-40B4-BE49-F238E27FC236}">
                  <a16:creationId xmlns:a16="http://schemas.microsoft.com/office/drawing/2014/main" xmlns="" id="{7E5536F3-3CF4-48DA-8415-632BCD1B1936}"/>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25" name="Rectangle 524">
                <a:extLst>
                  <a:ext uri="{FF2B5EF4-FFF2-40B4-BE49-F238E27FC236}">
                    <a16:creationId xmlns:a16="http://schemas.microsoft.com/office/drawing/2014/main" xmlns="" id="{DC8AC821-ECD8-4A6C-AD51-F3A7FCADAA9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26" name="Picture 2" descr="Barcode - Wikipedia">
                <a:extLst>
                  <a:ext uri="{FF2B5EF4-FFF2-40B4-BE49-F238E27FC236}">
                    <a16:creationId xmlns:a16="http://schemas.microsoft.com/office/drawing/2014/main" xmlns="" id="{C985EE16-6CD5-420F-8A60-00A26D2CA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27" name="Rectangle 526">
                <a:extLst>
                  <a:ext uri="{FF2B5EF4-FFF2-40B4-BE49-F238E27FC236}">
                    <a16:creationId xmlns:a16="http://schemas.microsoft.com/office/drawing/2014/main" xmlns="" id="{8622E17D-2DFC-45A0-832F-F13A2616876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8" name="Rectangle 527">
                <a:extLst>
                  <a:ext uri="{FF2B5EF4-FFF2-40B4-BE49-F238E27FC236}">
                    <a16:creationId xmlns:a16="http://schemas.microsoft.com/office/drawing/2014/main" xmlns="" id="{20BF324D-DB64-4129-A112-30AE9394062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22" name="Straight Connector 521">
              <a:extLst>
                <a:ext uri="{FF2B5EF4-FFF2-40B4-BE49-F238E27FC236}">
                  <a16:creationId xmlns:a16="http://schemas.microsoft.com/office/drawing/2014/main" xmlns="" id="{E721F22F-D668-4716-81D4-BAA5A6038272}"/>
                </a:ext>
              </a:extLst>
            </p:cNvPr>
            <p:cNvCxnSpPr>
              <a:stCxn id="520" idx="5"/>
              <a:endCxn id="520"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23" name="Rectangle 522">
              <a:extLst>
                <a:ext uri="{FF2B5EF4-FFF2-40B4-BE49-F238E27FC236}">
                  <a16:creationId xmlns:a16="http://schemas.microsoft.com/office/drawing/2014/main" xmlns="" id="{2C9CEF52-62E7-4B00-94B0-22F3B0AE2569}"/>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4" name="Rectangle 523">
              <a:extLst>
                <a:ext uri="{FF2B5EF4-FFF2-40B4-BE49-F238E27FC236}">
                  <a16:creationId xmlns:a16="http://schemas.microsoft.com/office/drawing/2014/main" xmlns="" id="{8B6EB792-5060-4181-B169-7C81AC073D52}"/>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545" name="Group 544">
            <a:extLst>
              <a:ext uri="{FF2B5EF4-FFF2-40B4-BE49-F238E27FC236}">
                <a16:creationId xmlns:a16="http://schemas.microsoft.com/office/drawing/2014/main" xmlns="" id="{4B99064F-1B7C-4920-AEA0-2DF2BECF2CAF}"/>
              </a:ext>
            </a:extLst>
          </p:cNvPr>
          <p:cNvGrpSpPr/>
          <p:nvPr/>
        </p:nvGrpSpPr>
        <p:grpSpPr>
          <a:xfrm flipH="1">
            <a:off x="827597" y="4373687"/>
            <a:ext cx="2343496" cy="1546335"/>
            <a:chOff x="273893" y="1849697"/>
            <a:chExt cx="2343496" cy="1546335"/>
          </a:xfrm>
        </p:grpSpPr>
        <p:grpSp>
          <p:nvGrpSpPr>
            <p:cNvPr id="546" name="Group 545">
              <a:extLst>
                <a:ext uri="{FF2B5EF4-FFF2-40B4-BE49-F238E27FC236}">
                  <a16:creationId xmlns:a16="http://schemas.microsoft.com/office/drawing/2014/main" xmlns="" id="{1C804AC0-CBC4-44AB-8E34-4F6F587A4A91}"/>
                </a:ext>
              </a:extLst>
            </p:cNvPr>
            <p:cNvGrpSpPr/>
            <p:nvPr/>
          </p:nvGrpSpPr>
          <p:grpSpPr>
            <a:xfrm>
              <a:off x="910845" y="2058603"/>
              <a:ext cx="1706544" cy="1337429"/>
              <a:chOff x="3722684" y="3607192"/>
              <a:chExt cx="1706544" cy="1337429"/>
            </a:xfrm>
          </p:grpSpPr>
          <p:sp>
            <p:nvSpPr>
              <p:cNvPr id="552" name="Oval 551">
                <a:extLst>
                  <a:ext uri="{FF2B5EF4-FFF2-40B4-BE49-F238E27FC236}">
                    <a16:creationId xmlns:a16="http://schemas.microsoft.com/office/drawing/2014/main" xmlns="" id="{A23A314A-7646-405F-A658-6A87FF3DBA4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3" name="Cube 552">
                <a:extLst>
                  <a:ext uri="{FF2B5EF4-FFF2-40B4-BE49-F238E27FC236}">
                    <a16:creationId xmlns:a16="http://schemas.microsoft.com/office/drawing/2014/main" xmlns="" id="{F0CA6460-3A4F-4475-AC49-3318BCC19769}"/>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4" name="Oval 553">
                <a:extLst>
                  <a:ext uri="{FF2B5EF4-FFF2-40B4-BE49-F238E27FC236}">
                    <a16:creationId xmlns:a16="http://schemas.microsoft.com/office/drawing/2014/main" xmlns="" id="{A5DD9603-4970-484A-9C56-24DA38EA6E9B}"/>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5" name="Oval 554">
                <a:extLst>
                  <a:ext uri="{FF2B5EF4-FFF2-40B4-BE49-F238E27FC236}">
                    <a16:creationId xmlns:a16="http://schemas.microsoft.com/office/drawing/2014/main" xmlns="" id="{BEBD3B37-897E-45D4-B405-CA9190CF99F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547" name="Rectangle 546">
              <a:extLst>
                <a:ext uri="{FF2B5EF4-FFF2-40B4-BE49-F238E27FC236}">
                  <a16:creationId xmlns:a16="http://schemas.microsoft.com/office/drawing/2014/main" xmlns="" id="{50CFE55C-9353-4752-9C78-3E2CBAA61D60}"/>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8" name="Rectangle 547">
              <a:extLst>
                <a:ext uri="{FF2B5EF4-FFF2-40B4-BE49-F238E27FC236}">
                  <a16:creationId xmlns:a16="http://schemas.microsoft.com/office/drawing/2014/main" xmlns="" id="{031DF582-CFEF-4E21-B294-73D3368BDCAB}"/>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9" name="Rectangle 548">
              <a:extLst>
                <a:ext uri="{FF2B5EF4-FFF2-40B4-BE49-F238E27FC236}">
                  <a16:creationId xmlns:a16="http://schemas.microsoft.com/office/drawing/2014/main" xmlns="" id="{4DDA340D-22E6-4F59-8A70-64356A5692EB}"/>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0" name="Rectangle 549">
              <a:extLst>
                <a:ext uri="{FF2B5EF4-FFF2-40B4-BE49-F238E27FC236}">
                  <a16:creationId xmlns:a16="http://schemas.microsoft.com/office/drawing/2014/main" xmlns="" id="{C0B83CF7-DC64-464B-96FB-62C39DD55C95}"/>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1" name="Rectangle 550">
              <a:extLst>
                <a:ext uri="{FF2B5EF4-FFF2-40B4-BE49-F238E27FC236}">
                  <a16:creationId xmlns:a16="http://schemas.microsoft.com/office/drawing/2014/main" xmlns="" id="{6BC4BCBC-1131-4A2F-AE08-030E405CDCB5}"/>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6"/>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18" y="1798298"/>
              <a:chExt cx="1238250" cy="726696"/>
            </a:xfrm>
          </p:grpSpPr>
          <p:sp>
            <p:nvSpPr>
              <p:cNvPr id="322" name="Rectangle 9">
                <a:extLst>
                  <a:ext uri="{FF2B5EF4-FFF2-40B4-BE49-F238E27FC236}">
                    <a16:creationId xmlns:a16="http://schemas.microsoft.com/office/drawing/2014/main" xmlns="" id="{E3F17510-B2AE-4D84-8BCD-1EBFDF25A26E}"/>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11">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2">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7"/>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8">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18" y="1798298"/>
              <a:chExt cx="1238250" cy="726696"/>
            </a:xfrm>
          </p:grpSpPr>
          <p:sp>
            <p:nvSpPr>
              <p:cNvPr id="328" name="Rectangle 30">
                <a:extLst>
                  <a:ext uri="{FF2B5EF4-FFF2-40B4-BE49-F238E27FC236}">
                    <a16:creationId xmlns:a16="http://schemas.microsoft.com/office/drawing/2014/main" xmlns="" id="{E3F17510-B2AE-4D84-8BCD-1EBFDF25A26E}"/>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1">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2">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39"/>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0">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18" y="1798298"/>
              <a:chExt cx="1238250" cy="726696"/>
            </a:xfrm>
          </p:grpSpPr>
          <p:sp>
            <p:nvSpPr>
              <p:cNvPr id="334" name="Rectangle 42">
                <a:extLst>
                  <a:ext uri="{FF2B5EF4-FFF2-40B4-BE49-F238E27FC236}">
                    <a16:creationId xmlns:a16="http://schemas.microsoft.com/office/drawing/2014/main" xmlns="" id="{E3F17510-B2AE-4D84-8BCD-1EBFDF25A26E}"/>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3">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4">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59"/>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0">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18" y="1798298"/>
              <a:chExt cx="1238250" cy="726696"/>
            </a:xfrm>
          </p:grpSpPr>
          <p:sp>
            <p:nvSpPr>
              <p:cNvPr id="351" name="Rectangle 62">
                <a:extLst>
                  <a:ext uri="{FF2B5EF4-FFF2-40B4-BE49-F238E27FC236}">
                    <a16:creationId xmlns:a16="http://schemas.microsoft.com/office/drawing/2014/main" xmlns="" id="{E3F17510-B2AE-4D84-8BCD-1EBFDF25A26E}"/>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44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44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45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45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18" y="1798298"/>
              <a:chExt cx="1238250" cy="726696"/>
            </a:xfrm>
          </p:grpSpPr>
          <p:sp>
            <p:nvSpPr>
              <p:cNvPr id="357" name="Rectangle 458">
                <a:extLst>
                  <a:ext uri="{FF2B5EF4-FFF2-40B4-BE49-F238E27FC236}">
                    <a16:creationId xmlns:a16="http://schemas.microsoft.com/office/drawing/2014/main" xmlns="" id="{E3F17510-B2AE-4D84-8BCD-1EBFDF25A26E}"/>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45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46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Tree>
    <p:extLst>
      <p:ext uri="{BB962C8B-B14F-4D97-AF65-F5344CB8AC3E}">
        <p14:creationId xmlns:p14="http://schemas.microsoft.com/office/powerpoint/2010/main" val="4230670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dirty="0" smtClean="0"/>
              <a:pPr/>
              <a:t>49</a:t>
            </a:fld>
            <a:endParaRPr lang="en-US"/>
          </a:p>
        </p:txBody>
      </p:sp>
      <p:grpSp>
        <p:nvGrpSpPr>
          <p:cNvPr id="9" name="Group 8">
            <a:extLst>
              <a:ext uri="{FF2B5EF4-FFF2-40B4-BE49-F238E27FC236}">
                <a16:creationId xmlns:a16="http://schemas.microsoft.com/office/drawing/2014/main" xmlns="" id="{1965E79A-154A-4A74-8A89-9452AE3A0463}"/>
              </a:ext>
            </a:extLst>
          </p:cNvPr>
          <p:cNvGrpSpPr/>
          <p:nvPr/>
        </p:nvGrpSpPr>
        <p:grpSpPr>
          <a:xfrm>
            <a:off x="3924377" y="3129799"/>
            <a:ext cx="1706544" cy="1337429"/>
            <a:chOff x="3722684" y="3607192"/>
            <a:chExt cx="1706544" cy="1337429"/>
          </a:xfrm>
        </p:grpSpPr>
        <p:sp>
          <p:nvSpPr>
            <p:cNvPr id="5" name="Oval 4">
              <a:extLst>
                <a:ext uri="{FF2B5EF4-FFF2-40B4-BE49-F238E27FC236}">
                  <a16:creationId xmlns:a16="http://schemas.microsoft.com/office/drawing/2014/main" xmlns="" id="{8113B180-F6A3-4E39-AC6C-4E8CA8A5D66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 name="Cube 5">
              <a:extLst>
                <a:ext uri="{FF2B5EF4-FFF2-40B4-BE49-F238E27FC236}">
                  <a16:creationId xmlns:a16="http://schemas.microsoft.com/office/drawing/2014/main" xmlns="" id="{DC278D40-F834-4ECC-B81D-51EDAAB2198C}"/>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xmlns="" id="{87E47E75-024C-46A5-90B2-43C7961D9F9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 name="Oval 7">
              <a:extLst>
                <a:ext uri="{FF2B5EF4-FFF2-40B4-BE49-F238E27FC236}">
                  <a16:creationId xmlns:a16="http://schemas.microsoft.com/office/drawing/2014/main" xmlns="" id="{66B04C1E-26C4-4A53-B61F-4E543286E47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 name="Rectangle 9">
            <a:extLst>
              <a:ext uri="{FF2B5EF4-FFF2-40B4-BE49-F238E27FC236}">
                <a16:creationId xmlns:a16="http://schemas.microsoft.com/office/drawing/2014/main" xmlns="" id="{D918035F-F672-4EC7-893C-620C355FA486}"/>
              </a:ext>
            </a:extLst>
          </p:cNvPr>
          <p:cNvSpPr/>
          <p:nvPr/>
        </p:nvSpPr>
        <p:spPr>
          <a:xfrm>
            <a:off x="3287425" y="378361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F5F826B0-4531-4665-BB18-504DA7038A27}"/>
              </a:ext>
            </a:extLst>
          </p:cNvPr>
          <p:cNvSpPr/>
          <p:nvPr/>
        </p:nvSpPr>
        <p:spPr>
          <a:xfrm rot="5400000">
            <a:off x="3692212" y="338049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xmlns="" id="{CD2B84C5-912F-40C1-B583-57FE7FFDA6AB}"/>
              </a:ext>
            </a:extLst>
          </p:cNvPr>
          <p:cNvSpPr/>
          <p:nvPr/>
        </p:nvSpPr>
        <p:spPr>
          <a:xfrm rot="5400000">
            <a:off x="3810197" y="3492885"/>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xmlns="" id="{7367D573-FDAD-4142-BCA2-1D0825CA7CFE}"/>
              </a:ext>
            </a:extLst>
          </p:cNvPr>
          <p:cNvSpPr/>
          <p:nvPr/>
        </p:nvSpPr>
        <p:spPr>
          <a:xfrm>
            <a:off x="4095336" y="2920893"/>
            <a:ext cx="196458" cy="1079905"/>
          </a:xfrm>
          <a:prstGeom prst="rect">
            <a:avLst/>
          </a:prstGeom>
          <a:solidFill>
            <a:schemeClr val="tx1"/>
          </a:solidFill>
          <a:ln>
            <a:noFill/>
          </a:ln>
          <a:scene3d>
            <a:camera prst="isometricLeftDown">
              <a:rot lat="2100000" lon="3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xmlns="" id="{680C58F1-89AF-4192-A6BE-4CE06D4463E9}"/>
              </a:ext>
            </a:extLst>
          </p:cNvPr>
          <p:cNvGrpSpPr/>
          <p:nvPr/>
        </p:nvGrpSpPr>
        <p:grpSpPr>
          <a:xfrm>
            <a:off x="2217833" y="768999"/>
            <a:ext cx="1706544" cy="1337429"/>
            <a:chOff x="3722684" y="3607192"/>
            <a:chExt cx="1706544" cy="1337429"/>
          </a:xfrm>
        </p:grpSpPr>
        <p:sp>
          <p:nvSpPr>
            <p:cNvPr id="24" name="Oval 23">
              <a:extLst>
                <a:ext uri="{FF2B5EF4-FFF2-40B4-BE49-F238E27FC236}">
                  <a16:creationId xmlns:a16="http://schemas.microsoft.com/office/drawing/2014/main" xmlns="" id="{ACFB47D0-6774-4565-A421-9D56FC94B56C}"/>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5" name="Cube 24">
              <a:extLst>
                <a:ext uri="{FF2B5EF4-FFF2-40B4-BE49-F238E27FC236}">
                  <a16:creationId xmlns:a16="http://schemas.microsoft.com/office/drawing/2014/main" xmlns="" id="{8DD06291-EA51-442D-B038-5EE8195D0C44}"/>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xmlns="" id="{09548134-A404-43B3-ACE4-8D756577319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Oval 26">
              <a:extLst>
                <a:ext uri="{FF2B5EF4-FFF2-40B4-BE49-F238E27FC236}">
                  <a16:creationId xmlns:a16="http://schemas.microsoft.com/office/drawing/2014/main" xmlns="" id="{529BA058-97C1-4484-B0CD-7AD1AA4AE4B3}"/>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47" name="Rectangle 46">
            <a:extLst>
              <a:ext uri="{FF2B5EF4-FFF2-40B4-BE49-F238E27FC236}">
                <a16:creationId xmlns:a16="http://schemas.microsoft.com/office/drawing/2014/main" xmlns="" id="{5A2733C0-7BA1-44DD-BFA6-337E5FCD7EE7}"/>
              </a:ext>
            </a:extLst>
          </p:cNvPr>
          <p:cNvSpPr/>
          <p:nvPr/>
        </p:nvSpPr>
        <p:spPr>
          <a:xfrm>
            <a:off x="6458016" y="2329830"/>
            <a:ext cx="772884"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0" name="Group 1029">
            <a:extLst>
              <a:ext uri="{FF2B5EF4-FFF2-40B4-BE49-F238E27FC236}">
                <a16:creationId xmlns:a16="http://schemas.microsoft.com/office/drawing/2014/main" xmlns="" id="{7724F783-4CEE-4914-965C-863973AA567C}"/>
              </a:ext>
            </a:extLst>
          </p:cNvPr>
          <p:cNvGrpSpPr/>
          <p:nvPr/>
        </p:nvGrpSpPr>
        <p:grpSpPr>
          <a:xfrm>
            <a:off x="8555075" y="1068215"/>
            <a:ext cx="715767" cy="836526"/>
            <a:chOff x="8555075" y="1068215"/>
            <a:chExt cx="715767" cy="836526"/>
          </a:xfrm>
        </p:grpSpPr>
        <p:sp>
          <p:nvSpPr>
            <p:cNvPr id="64" name="Rectangle 63">
              <a:extLst>
                <a:ext uri="{FF2B5EF4-FFF2-40B4-BE49-F238E27FC236}">
                  <a16:creationId xmlns:a16="http://schemas.microsoft.com/office/drawing/2014/main" xmlns="" id="{A5030DFD-678F-4619-A565-7F8EEEFBC3F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9" name="Group 1028">
              <a:extLst>
                <a:ext uri="{FF2B5EF4-FFF2-40B4-BE49-F238E27FC236}">
                  <a16:creationId xmlns:a16="http://schemas.microsoft.com/office/drawing/2014/main" xmlns="" id="{37FD8EA0-F39A-49F3-AC0A-F70A49496060}"/>
                </a:ext>
              </a:extLst>
            </p:cNvPr>
            <p:cNvGrpSpPr/>
            <p:nvPr/>
          </p:nvGrpSpPr>
          <p:grpSpPr>
            <a:xfrm>
              <a:off x="8570629" y="1068215"/>
              <a:ext cx="697653" cy="664247"/>
              <a:chOff x="8570629" y="1068215"/>
              <a:chExt cx="697653" cy="664247"/>
            </a:xfrm>
          </p:grpSpPr>
          <p:sp>
            <p:nvSpPr>
              <p:cNvPr id="65" name="Cube 64">
                <a:extLst>
                  <a:ext uri="{FF2B5EF4-FFF2-40B4-BE49-F238E27FC236}">
                    <a16:creationId xmlns:a16="http://schemas.microsoft.com/office/drawing/2014/main" xmlns="" id="{7DBC1B46-49FB-494B-9B6C-9119C7D5FED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a:extLst>
                  <a:ext uri="{FF2B5EF4-FFF2-40B4-BE49-F238E27FC236}">
                    <a16:creationId xmlns:a16="http://schemas.microsoft.com/office/drawing/2014/main" xmlns="" id="{DCF807C2-8803-4658-8646-39813A6684A3}"/>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67" name="Rectangle 66">
                  <a:extLst>
                    <a:ext uri="{FF2B5EF4-FFF2-40B4-BE49-F238E27FC236}">
                      <a16:creationId xmlns:a16="http://schemas.microsoft.com/office/drawing/2014/main" xmlns="" id="{E3F17510-B2AE-4D84-8BCD-1EBFDF25A26E}"/>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8" name="Picture 2" descr="Barcode - Wikipedia">
                  <a:extLst>
                    <a:ext uri="{FF2B5EF4-FFF2-40B4-BE49-F238E27FC236}">
                      <a16:creationId xmlns:a16="http://schemas.microsoft.com/office/drawing/2014/main" xmlns="" id="{1FC36D28-6FB5-4473-A4C7-50047F59F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xmlns="" id="{A2DD57A6-177D-4CE6-AC8F-94E65F72CEA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E527CFDD-F7DC-44E5-BCE4-0522949B2556}"/>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Connector 72">
                <a:extLst>
                  <a:ext uri="{FF2B5EF4-FFF2-40B4-BE49-F238E27FC236}">
                    <a16:creationId xmlns:a16="http://schemas.microsoft.com/office/drawing/2014/main" xmlns="" id="{97CD25F8-44B6-4B94-8C1C-8268DD86EAEC}"/>
                  </a:ext>
                </a:extLst>
              </p:cNvPr>
              <p:cNvCxnSpPr>
                <a:stCxn id="65" idx="5"/>
                <a:endCxn id="65"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 name="Group 81">
            <a:extLst>
              <a:ext uri="{FF2B5EF4-FFF2-40B4-BE49-F238E27FC236}">
                <a16:creationId xmlns:a16="http://schemas.microsoft.com/office/drawing/2014/main" xmlns="" id="{67C2B543-684C-4246-BB5F-D1DEAFA506E3}"/>
              </a:ext>
            </a:extLst>
          </p:cNvPr>
          <p:cNvGrpSpPr/>
          <p:nvPr/>
        </p:nvGrpSpPr>
        <p:grpSpPr>
          <a:xfrm>
            <a:off x="6635603" y="932150"/>
            <a:ext cx="786311" cy="832726"/>
            <a:chOff x="6635603" y="932150"/>
            <a:chExt cx="786311" cy="832726"/>
          </a:xfrm>
        </p:grpSpPr>
        <p:sp>
          <p:nvSpPr>
            <p:cNvPr id="30" name="Rectangle 29">
              <a:extLst>
                <a:ext uri="{FF2B5EF4-FFF2-40B4-BE49-F238E27FC236}">
                  <a16:creationId xmlns:a16="http://schemas.microsoft.com/office/drawing/2014/main" xmlns="" id="{3413ADD1-24F4-40DF-899C-2B0CADE6548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ube 28">
              <a:extLst>
                <a:ext uri="{FF2B5EF4-FFF2-40B4-BE49-F238E27FC236}">
                  <a16:creationId xmlns:a16="http://schemas.microsoft.com/office/drawing/2014/main" xmlns="" id="{52FAEDF2-A42A-42D3-BC7B-D765D8E8CCE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xmlns="" id="{A66553DE-F979-43A3-A098-54F32F633420}"/>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35" name="Rectangle 34">
                <a:extLst>
                  <a:ext uri="{FF2B5EF4-FFF2-40B4-BE49-F238E27FC236}">
                    <a16:creationId xmlns:a16="http://schemas.microsoft.com/office/drawing/2014/main" xmlns="" id="{585A12AC-AD67-4942-955E-5EA580DDCF7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Barcode - Wikipedia">
                <a:extLst>
                  <a:ext uri="{FF2B5EF4-FFF2-40B4-BE49-F238E27FC236}">
                    <a16:creationId xmlns:a16="http://schemas.microsoft.com/office/drawing/2014/main" xmlns="" id="{BA103E2B-395B-42C0-BA6E-7B1A00F43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xmlns="" id="{617DB245-9FA7-4868-951A-91205ECCA7A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xmlns="" id="{66DCDE01-911E-41E3-80B4-0F61343B4B3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60" name="Straight Connector 59">
              <a:extLst>
                <a:ext uri="{FF2B5EF4-FFF2-40B4-BE49-F238E27FC236}">
                  <a16:creationId xmlns:a16="http://schemas.microsoft.com/office/drawing/2014/main" xmlns="" id="{E84637A2-8493-4109-9DCF-5BC561B2A23A}"/>
                </a:ext>
              </a:extLst>
            </p:cNvPr>
            <p:cNvCxnSpPr>
              <a:stCxn id="29" idx="5"/>
              <a:endCxn id="2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xmlns="" id="{44A603C9-1459-4CC5-B11D-D9F2B7A6F578}"/>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2987A11C-B599-4A17-8FE5-7D5AEA6B09F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Rectangle 82">
            <a:extLst>
              <a:ext uri="{FF2B5EF4-FFF2-40B4-BE49-F238E27FC236}">
                <a16:creationId xmlns:a16="http://schemas.microsoft.com/office/drawing/2014/main" xmlns="" id="{A03568A5-0E8D-488E-8841-085F72E8B996}"/>
              </a:ext>
            </a:extLst>
          </p:cNvPr>
          <p:cNvSpPr/>
          <p:nvPr/>
        </p:nvSpPr>
        <p:spPr>
          <a:xfrm>
            <a:off x="5460012" y="1237457"/>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Cube 83">
            <a:extLst>
              <a:ext uri="{FF2B5EF4-FFF2-40B4-BE49-F238E27FC236}">
                <a16:creationId xmlns:a16="http://schemas.microsoft.com/office/drawing/2014/main" xmlns="" id="{36632E68-C2AF-4FDA-AF61-76371281D9BB}"/>
              </a:ext>
            </a:extLst>
          </p:cNvPr>
          <p:cNvSpPr/>
          <p:nvPr/>
        </p:nvSpPr>
        <p:spPr>
          <a:xfrm rot="16041047">
            <a:off x="5541685" y="108388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84">
            <a:extLst>
              <a:ext uri="{FF2B5EF4-FFF2-40B4-BE49-F238E27FC236}">
                <a16:creationId xmlns:a16="http://schemas.microsoft.com/office/drawing/2014/main" xmlns="" id="{CFBB8956-94B0-4DD6-9F8D-11C398CEE9C3}"/>
              </a:ext>
            </a:extLst>
          </p:cNvPr>
          <p:cNvGrpSpPr/>
          <p:nvPr/>
        </p:nvGrpSpPr>
        <p:grpSpPr>
          <a:xfrm rot="21241827">
            <a:off x="5514640" y="1516048"/>
            <a:ext cx="105598" cy="75203"/>
            <a:chOff x="8683625" y="1798298"/>
            <a:chExt cx="1238250" cy="726689"/>
          </a:xfrm>
          <a:scene3d>
            <a:camera prst="isometricLeftDown"/>
            <a:lightRig rig="threePt" dir="t"/>
          </a:scene3d>
        </p:grpSpPr>
        <p:sp>
          <p:nvSpPr>
            <p:cNvPr id="86" name="Rectangle 85">
              <a:extLst>
                <a:ext uri="{FF2B5EF4-FFF2-40B4-BE49-F238E27FC236}">
                  <a16:creationId xmlns:a16="http://schemas.microsoft.com/office/drawing/2014/main" xmlns="" id="{B12291CC-9398-41AA-9539-F90930DC71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12B2FDBF-4A37-4AF6-945D-5746D87E3C30}"/>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F444685E-273C-456F-91CA-C8A803757D9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90" name="Straight Connector 89">
            <a:extLst>
              <a:ext uri="{FF2B5EF4-FFF2-40B4-BE49-F238E27FC236}">
                <a16:creationId xmlns:a16="http://schemas.microsoft.com/office/drawing/2014/main" xmlns="" id="{116663E6-ECBC-4EFA-8A09-32377400A3A7}"/>
              </a:ext>
            </a:extLst>
          </p:cNvPr>
          <p:cNvCxnSpPr>
            <a:stCxn id="84" idx="5"/>
            <a:endCxn id="84" idx="4"/>
          </p:cNvCxnSpPr>
          <p:nvPr/>
        </p:nvCxnSpPr>
        <p:spPr>
          <a:xfrm>
            <a:off x="5729146" y="1133425"/>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xmlns="" id="{367011E6-7645-4A40-9B5A-EC81E488DA51}"/>
              </a:ext>
            </a:extLst>
          </p:cNvPr>
          <p:cNvSpPr/>
          <p:nvPr/>
        </p:nvSpPr>
        <p:spPr>
          <a:xfrm rot="523030">
            <a:off x="5475835" y="1691847"/>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0579B16F-E5D2-4570-9C9E-D786E653E2B3}"/>
              </a:ext>
            </a:extLst>
          </p:cNvPr>
          <p:cNvSpPr/>
          <p:nvPr/>
        </p:nvSpPr>
        <p:spPr>
          <a:xfrm rot="523030">
            <a:off x="5389468" y="1626179"/>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5" name="Group 94">
            <a:extLst>
              <a:ext uri="{FF2B5EF4-FFF2-40B4-BE49-F238E27FC236}">
                <a16:creationId xmlns:a16="http://schemas.microsoft.com/office/drawing/2014/main" xmlns="" id="{B5241C5E-788C-4859-8D70-4F911BE54C13}"/>
              </a:ext>
            </a:extLst>
          </p:cNvPr>
          <p:cNvGrpSpPr/>
          <p:nvPr/>
        </p:nvGrpSpPr>
        <p:grpSpPr>
          <a:xfrm flipH="1">
            <a:off x="323653" y="3749329"/>
            <a:ext cx="2343496" cy="1489863"/>
            <a:chOff x="323653" y="3749329"/>
            <a:chExt cx="2343496" cy="1489863"/>
          </a:xfrm>
          <a:scene3d>
            <a:camera prst="orthographicFront">
              <a:rot lat="0" lon="0" rev="0"/>
            </a:camera>
            <a:lightRig rig="threePt" dir="t"/>
          </a:scene3d>
        </p:grpSpPr>
        <p:grpSp>
          <p:nvGrpSpPr>
            <p:cNvPr id="96" name="Group 95">
              <a:extLst>
                <a:ext uri="{FF2B5EF4-FFF2-40B4-BE49-F238E27FC236}">
                  <a16:creationId xmlns:a16="http://schemas.microsoft.com/office/drawing/2014/main" xmlns="" id="{C7E9A256-137C-4AE2-8E1A-B250C3A70609}"/>
                </a:ext>
              </a:extLst>
            </p:cNvPr>
            <p:cNvGrpSpPr/>
            <p:nvPr/>
          </p:nvGrpSpPr>
          <p:grpSpPr>
            <a:xfrm>
              <a:off x="960605" y="3901763"/>
              <a:ext cx="1706544" cy="1337429"/>
              <a:chOff x="3722684" y="3607192"/>
              <a:chExt cx="1706544" cy="1337429"/>
            </a:xfrm>
          </p:grpSpPr>
          <p:sp>
            <p:nvSpPr>
              <p:cNvPr id="97" name="Oval 96">
                <a:extLst>
                  <a:ext uri="{FF2B5EF4-FFF2-40B4-BE49-F238E27FC236}">
                    <a16:creationId xmlns:a16="http://schemas.microsoft.com/office/drawing/2014/main" xmlns="" id="{67DCBDF9-C32B-4C33-A01D-3C165FFC5125}"/>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98" name="Cube 97">
                <a:extLst>
                  <a:ext uri="{FF2B5EF4-FFF2-40B4-BE49-F238E27FC236}">
                    <a16:creationId xmlns:a16="http://schemas.microsoft.com/office/drawing/2014/main" xmlns="" id="{E4017448-6685-4E1A-A6A6-7323B5C701DF}"/>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Oval 98">
                <a:extLst>
                  <a:ext uri="{FF2B5EF4-FFF2-40B4-BE49-F238E27FC236}">
                    <a16:creationId xmlns:a16="http://schemas.microsoft.com/office/drawing/2014/main" xmlns="" id="{DE1DB54A-F8FB-46E7-99E8-FC742023571A}"/>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0" name="Oval 99">
                <a:extLst>
                  <a:ext uri="{FF2B5EF4-FFF2-40B4-BE49-F238E27FC236}">
                    <a16:creationId xmlns:a16="http://schemas.microsoft.com/office/drawing/2014/main" xmlns="" id="{597D75E5-C854-4356-8DD7-30F0115ECF92}"/>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1" name="Rectangle 100">
              <a:extLst>
                <a:ext uri="{FF2B5EF4-FFF2-40B4-BE49-F238E27FC236}">
                  <a16:creationId xmlns:a16="http://schemas.microsoft.com/office/drawing/2014/main" xmlns="" id="{223C4761-749B-433E-B6BB-666864226E90}"/>
                </a:ext>
              </a:extLst>
            </p:cNvPr>
            <p:cNvSpPr/>
            <p:nvPr/>
          </p:nvSpPr>
          <p:spPr>
            <a:xfrm>
              <a:off x="323653" y="45555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a16="http://schemas.microsoft.com/office/drawing/2014/main" xmlns="" id="{DECBF4F0-0DC2-4F87-B83F-A15A75C18BBB}"/>
                </a:ext>
              </a:extLst>
            </p:cNvPr>
            <p:cNvSpPr/>
            <p:nvPr/>
          </p:nvSpPr>
          <p:spPr>
            <a:xfrm>
              <a:off x="476053" y="47079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xmlns="" id="{A4DAC64D-8D34-43C9-83AC-FA1B9C31844C}"/>
                </a:ext>
              </a:extLst>
            </p:cNvPr>
            <p:cNvSpPr/>
            <p:nvPr/>
          </p:nvSpPr>
          <p:spPr>
            <a:xfrm rot="5400000">
              <a:off x="728440" y="4152455"/>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08ADDC16-73E4-4600-B7D6-3B8B3B95EC9C}"/>
                </a:ext>
              </a:extLst>
            </p:cNvPr>
            <p:cNvSpPr/>
            <p:nvPr/>
          </p:nvSpPr>
          <p:spPr>
            <a:xfrm rot="5400000">
              <a:off x="846425" y="4264849"/>
              <a:ext cx="926391" cy="513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0" name="Group 109">
            <a:extLst>
              <a:ext uri="{FF2B5EF4-FFF2-40B4-BE49-F238E27FC236}">
                <a16:creationId xmlns:a16="http://schemas.microsoft.com/office/drawing/2014/main" xmlns="" id="{8A96AAD2-B6DA-48EE-8EA8-6A227C8FA7D6}"/>
              </a:ext>
            </a:extLst>
          </p:cNvPr>
          <p:cNvGrpSpPr/>
          <p:nvPr/>
        </p:nvGrpSpPr>
        <p:grpSpPr>
          <a:xfrm flipH="1">
            <a:off x="273893" y="1849697"/>
            <a:ext cx="2343496" cy="1546335"/>
            <a:chOff x="273893" y="1849697"/>
            <a:chExt cx="2343496" cy="1546335"/>
          </a:xfrm>
        </p:grpSpPr>
        <p:grpSp>
          <p:nvGrpSpPr>
            <p:cNvPr id="111" name="Group 110">
              <a:extLst>
                <a:ext uri="{FF2B5EF4-FFF2-40B4-BE49-F238E27FC236}">
                  <a16:creationId xmlns:a16="http://schemas.microsoft.com/office/drawing/2014/main" xmlns="" id="{4098C1A3-ADAD-482E-8C53-320F31F22F4D}"/>
                </a:ext>
              </a:extLst>
            </p:cNvPr>
            <p:cNvGrpSpPr/>
            <p:nvPr/>
          </p:nvGrpSpPr>
          <p:grpSpPr>
            <a:xfrm>
              <a:off x="910845" y="2058603"/>
              <a:ext cx="1706544" cy="1337429"/>
              <a:chOff x="3722684" y="3607192"/>
              <a:chExt cx="1706544" cy="1337429"/>
            </a:xfrm>
          </p:grpSpPr>
          <p:sp>
            <p:nvSpPr>
              <p:cNvPr id="112" name="Oval 111">
                <a:extLst>
                  <a:ext uri="{FF2B5EF4-FFF2-40B4-BE49-F238E27FC236}">
                    <a16:creationId xmlns:a16="http://schemas.microsoft.com/office/drawing/2014/main" xmlns="" id="{835B9831-771A-43A2-8FAD-1B461DBB26C0}"/>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3" name="Cube 112">
                <a:extLst>
                  <a:ext uri="{FF2B5EF4-FFF2-40B4-BE49-F238E27FC236}">
                    <a16:creationId xmlns:a16="http://schemas.microsoft.com/office/drawing/2014/main" xmlns="" id="{B9B55AD3-48D5-4F56-920B-AB71FE1A48B2}"/>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a16="http://schemas.microsoft.com/office/drawing/2014/main" xmlns="" id="{1644B0F1-0DC9-4B8E-9921-8992CFE07F5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5" name="Oval 114">
                <a:extLst>
                  <a:ext uri="{FF2B5EF4-FFF2-40B4-BE49-F238E27FC236}">
                    <a16:creationId xmlns:a16="http://schemas.microsoft.com/office/drawing/2014/main" xmlns="" id="{5EFC7FDF-DFAC-45F7-8CAB-B12BB88D98F8}"/>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16" name="Rectangle 115">
              <a:extLst>
                <a:ext uri="{FF2B5EF4-FFF2-40B4-BE49-F238E27FC236}">
                  <a16:creationId xmlns:a16="http://schemas.microsoft.com/office/drawing/2014/main" xmlns="" id="{ADD2A53D-2040-4793-A926-E716DE394C04}"/>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CD45FB1A-0AAC-4B0B-BFB0-F70D8B38B7DE}"/>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a:extLst>
                <a:ext uri="{FF2B5EF4-FFF2-40B4-BE49-F238E27FC236}">
                  <a16:creationId xmlns:a16="http://schemas.microsoft.com/office/drawing/2014/main" xmlns="" id="{6CC4986F-AA51-40CE-864D-C53A7BFD63EC}"/>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a16="http://schemas.microsoft.com/office/drawing/2014/main" xmlns="" id="{12997EAF-9DEF-4369-B42A-826ED15C6E3A}"/>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ectangle 119">
              <a:extLst>
                <a:ext uri="{FF2B5EF4-FFF2-40B4-BE49-F238E27FC236}">
                  <a16:creationId xmlns:a16="http://schemas.microsoft.com/office/drawing/2014/main" xmlns="" id="{64FA1060-D594-4908-B4A1-9736DE5A6C2F}"/>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27" name="Group 1026">
            <a:extLst>
              <a:ext uri="{FF2B5EF4-FFF2-40B4-BE49-F238E27FC236}">
                <a16:creationId xmlns:a16="http://schemas.microsoft.com/office/drawing/2014/main" xmlns="" id="{B9D92B07-2E34-49FB-9C92-A7ACF01E574B}"/>
              </a:ext>
            </a:extLst>
          </p:cNvPr>
          <p:cNvGrpSpPr/>
          <p:nvPr/>
        </p:nvGrpSpPr>
        <p:grpSpPr>
          <a:xfrm>
            <a:off x="7826087" y="2189318"/>
            <a:ext cx="1710321" cy="1327087"/>
            <a:chOff x="7826087" y="2189318"/>
            <a:chExt cx="1710321" cy="1327087"/>
          </a:xfrm>
        </p:grpSpPr>
        <p:sp>
          <p:nvSpPr>
            <p:cNvPr id="135" name="Freeform: Shape 134">
              <a:extLst>
                <a:ext uri="{FF2B5EF4-FFF2-40B4-BE49-F238E27FC236}">
                  <a16:creationId xmlns:a16="http://schemas.microsoft.com/office/drawing/2014/main" xmlns="" id="{8EDCC6D8-8F96-4A9A-9D42-5153960DC415}"/>
                </a:ext>
              </a:extLst>
            </p:cNvPr>
            <p:cNvSpPr/>
            <p:nvPr/>
          </p:nvSpPr>
          <p:spPr>
            <a:xfrm rot="21391236" flipH="1">
              <a:off x="7826087" y="2843353"/>
              <a:ext cx="1710321" cy="673052"/>
            </a:xfrm>
            <a:custGeom>
              <a:avLst/>
              <a:gdLst>
                <a:gd name="connsiteX0" fmla="*/ 801195 w 1710321"/>
                <a:gd name="connsiteY0" fmla="*/ 417151 h 673052"/>
                <a:gd name="connsiteX1" fmla="*/ 1272034 w 1710321"/>
                <a:gd name="connsiteY1" fmla="*/ 419950 h 673052"/>
                <a:gd name="connsiteX2" fmla="*/ 1270858 w 1710321"/>
                <a:gd name="connsiteY2" fmla="*/ 617840 h 673052"/>
                <a:gd name="connsiteX3" fmla="*/ 800018 w 1710321"/>
                <a:gd name="connsiteY3" fmla="*/ 615041 h 673052"/>
                <a:gd name="connsiteX4" fmla="*/ 145442 w 1710321"/>
                <a:gd name="connsiteY4" fmla="*/ 420664 h 673052"/>
                <a:gd name="connsiteX5" fmla="*/ 616282 w 1710321"/>
                <a:gd name="connsiteY5" fmla="*/ 423463 h 673052"/>
                <a:gd name="connsiteX6" fmla="*/ 615106 w 1710321"/>
                <a:gd name="connsiteY6" fmla="*/ 621353 h 673052"/>
                <a:gd name="connsiteX7" fmla="*/ 144266 w 1710321"/>
                <a:gd name="connsiteY7" fmla="*/ 618554 h 673052"/>
                <a:gd name="connsiteX8" fmla="*/ 365245 w 1710321"/>
                <a:gd name="connsiteY8" fmla="*/ 0 h 673052"/>
                <a:gd name="connsiteX9" fmla="*/ 0 w 1710321"/>
                <a:gd name="connsiteY9" fmla="*/ 365245 h 673052"/>
                <a:gd name="connsiteX10" fmla="*/ 0 w 1710321"/>
                <a:gd name="connsiteY10" fmla="*/ 673052 h 673052"/>
                <a:gd name="connsiteX11" fmla="*/ 1345076 w 1710321"/>
                <a:gd name="connsiteY11" fmla="*/ 673052 h 673052"/>
                <a:gd name="connsiteX12" fmla="*/ 1710321 w 1710321"/>
                <a:gd name="connsiteY12" fmla="*/ 307807 h 673052"/>
                <a:gd name="connsiteX13" fmla="*/ 1710321 w 1710321"/>
                <a:gd name="connsiteY13" fmla="*/ 0 h 67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0321" h="673052">
                  <a:moveTo>
                    <a:pt x="801195" y="417151"/>
                  </a:moveTo>
                  <a:lnTo>
                    <a:pt x="1272034" y="419950"/>
                  </a:lnTo>
                  <a:lnTo>
                    <a:pt x="1270858" y="617840"/>
                  </a:lnTo>
                  <a:lnTo>
                    <a:pt x="800018" y="615041"/>
                  </a:lnTo>
                  <a:close/>
                  <a:moveTo>
                    <a:pt x="145442" y="420664"/>
                  </a:moveTo>
                  <a:lnTo>
                    <a:pt x="616282" y="423463"/>
                  </a:lnTo>
                  <a:lnTo>
                    <a:pt x="615106" y="621353"/>
                  </a:lnTo>
                  <a:lnTo>
                    <a:pt x="144266" y="618554"/>
                  </a:lnTo>
                  <a:close/>
                  <a:moveTo>
                    <a:pt x="365245" y="0"/>
                  </a:moveTo>
                  <a:lnTo>
                    <a:pt x="0" y="365245"/>
                  </a:lnTo>
                  <a:lnTo>
                    <a:pt x="0" y="673052"/>
                  </a:lnTo>
                  <a:lnTo>
                    <a:pt x="1345076" y="673052"/>
                  </a:lnTo>
                  <a:lnTo>
                    <a:pt x="1710321" y="307807"/>
                  </a:lnTo>
                  <a:lnTo>
                    <a:pt x="171032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 name="Group 122">
              <a:extLst>
                <a:ext uri="{FF2B5EF4-FFF2-40B4-BE49-F238E27FC236}">
                  <a16:creationId xmlns:a16="http://schemas.microsoft.com/office/drawing/2014/main" xmlns="" id="{3A792DAB-E712-4FA6-841E-C3D645B5642A}"/>
                </a:ext>
              </a:extLst>
            </p:cNvPr>
            <p:cNvGrpSpPr/>
            <p:nvPr/>
          </p:nvGrpSpPr>
          <p:grpSpPr>
            <a:xfrm>
              <a:off x="8109525" y="2189318"/>
              <a:ext cx="1065158" cy="961879"/>
              <a:chOff x="8331967" y="2151889"/>
              <a:chExt cx="624889" cy="532525"/>
            </a:xfrm>
          </p:grpSpPr>
          <p:sp>
            <p:nvSpPr>
              <p:cNvPr id="124" name="Cube 123">
                <a:extLst>
                  <a:ext uri="{FF2B5EF4-FFF2-40B4-BE49-F238E27FC236}">
                    <a16:creationId xmlns:a16="http://schemas.microsoft.com/office/drawing/2014/main" xmlns="" id="{C67DA3D2-B99A-4F09-A89F-F6D795173702}"/>
                  </a:ext>
                </a:extLst>
              </p:cNvPr>
              <p:cNvSpPr/>
              <p:nvPr/>
            </p:nvSpPr>
            <p:spPr>
              <a:xfrm rot="16041047">
                <a:off x="8378149" y="21057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5" name="Group 124">
                <a:extLst>
                  <a:ext uri="{FF2B5EF4-FFF2-40B4-BE49-F238E27FC236}">
                    <a16:creationId xmlns:a16="http://schemas.microsoft.com/office/drawing/2014/main" xmlns="" id="{AA333CBE-A3AC-4388-839A-91D3A41B6F39}"/>
                  </a:ext>
                </a:extLst>
              </p:cNvPr>
              <p:cNvGrpSpPr/>
              <p:nvPr/>
            </p:nvGrpSpPr>
            <p:grpSpPr>
              <a:xfrm rot="21427338">
                <a:off x="8759662" y="2523499"/>
                <a:ext cx="173598" cy="140174"/>
                <a:chOff x="8683625" y="1798298"/>
                <a:chExt cx="1238250" cy="726689"/>
              </a:xfrm>
              <a:scene3d>
                <a:camera prst="isometricOffAxis1Right">
                  <a:rot lat="1080000" lon="21594000" rev="0"/>
                </a:camera>
                <a:lightRig rig="threePt" dir="t"/>
              </a:scene3d>
            </p:grpSpPr>
            <p:sp>
              <p:nvSpPr>
                <p:cNvPr id="126" name="Rectangle 125">
                  <a:extLst>
                    <a:ext uri="{FF2B5EF4-FFF2-40B4-BE49-F238E27FC236}">
                      <a16:creationId xmlns:a16="http://schemas.microsoft.com/office/drawing/2014/main" xmlns="" id="{989816DB-0364-439F-ABA8-B9F46AF1BF3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7" name="Picture 2" descr="Barcode - Wikipedia">
                  <a:extLst>
                    <a:ext uri="{FF2B5EF4-FFF2-40B4-BE49-F238E27FC236}">
                      <a16:creationId xmlns:a16="http://schemas.microsoft.com/office/drawing/2014/main" xmlns="" id="{4FC81B11-C251-44D5-B903-858255127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a:extLst>
                    <a:ext uri="{FF2B5EF4-FFF2-40B4-BE49-F238E27FC236}">
                      <a16:creationId xmlns:a16="http://schemas.microsoft.com/office/drawing/2014/main" xmlns="" id="{B79DEFA5-BCA2-46A7-B2EC-FEFF4D078D2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a16="http://schemas.microsoft.com/office/drawing/2014/main" xmlns="" id="{8D76F10E-9270-4FB8-8BC2-DADD03E2744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30" name="Straight Connector 129">
                <a:extLst>
                  <a:ext uri="{FF2B5EF4-FFF2-40B4-BE49-F238E27FC236}">
                    <a16:creationId xmlns:a16="http://schemas.microsoft.com/office/drawing/2014/main" xmlns="" id="{041A2C93-454F-49FF-96C4-A7906C4E645A}"/>
                  </a:ext>
                </a:extLst>
              </p:cNvPr>
              <p:cNvCxnSpPr>
                <a:cxnSpLocks/>
                <a:stCxn id="124" idx="5"/>
                <a:endCxn id="124" idx="4"/>
              </p:cNvCxnSpPr>
              <p:nvPr/>
            </p:nvCxnSpPr>
            <p:spPr>
              <a:xfrm>
                <a:off x="8565607" y="2155249"/>
                <a:ext cx="139142" cy="126836"/>
              </a:xfrm>
              <a:prstGeom prst="line">
                <a:avLst/>
              </a:prstGeom>
            </p:spPr>
            <p:style>
              <a:lnRef idx="1">
                <a:schemeClr val="dk1"/>
              </a:lnRef>
              <a:fillRef idx="0">
                <a:schemeClr val="dk1"/>
              </a:fillRef>
              <a:effectRef idx="0">
                <a:schemeClr val="dk1"/>
              </a:effectRef>
              <a:fontRef idx="minor">
                <a:schemeClr val="tx1"/>
              </a:fontRef>
            </p:style>
          </p:cxnSp>
        </p:grpSp>
      </p:grpSp>
      <p:sp>
        <p:nvSpPr>
          <p:cNvPr id="12" name="Rectangle 11">
            <a:extLst>
              <a:ext uri="{FF2B5EF4-FFF2-40B4-BE49-F238E27FC236}">
                <a16:creationId xmlns:a16="http://schemas.microsoft.com/office/drawing/2014/main" xmlns="" id="{4D691A82-DB41-40A0-A26A-C2ECA38E1E7D}"/>
              </a:ext>
            </a:extLst>
          </p:cNvPr>
          <p:cNvSpPr/>
          <p:nvPr/>
        </p:nvSpPr>
        <p:spPr>
          <a:xfrm>
            <a:off x="3439825" y="3933128"/>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p:cNvGrpSpPr/>
          <p:nvPr/>
        </p:nvGrpSpPr>
        <p:grpSpPr>
          <a:xfrm>
            <a:off x="5934936" y="3567685"/>
            <a:ext cx="2188189" cy="2188191"/>
            <a:chOff x="3467880" y="2781503"/>
            <a:chExt cx="2188189" cy="2188191"/>
          </a:xfrm>
        </p:grpSpPr>
        <p:sp>
          <p:nvSpPr>
            <p:cNvPr id="137" name="Rectangle 136">
              <a:extLst>
                <a:ext uri="{FF2B5EF4-FFF2-40B4-BE49-F238E27FC236}">
                  <a16:creationId xmlns:a16="http://schemas.microsoft.com/office/drawing/2014/main" xmlns="" id="{1E20287F-057B-47DF-BCF9-5380D0D20B55}"/>
                </a:ext>
              </a:extLst>
            </p:cNvPr>
            <p:cNvSpPr/>
            <p:nvPr/>
          </p:nvSpPr>
          <p:spPr>
            <a:xfrm>
              <a:off x="3784980" y="3096903"/>
              <a:ext cx="1551295" cy="1551295"/>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8" name="Group 137">
              <a:extLst>
                <a:ext uri="{FF2B5EF4-FFF2-40B4-BE49-F238E27FC236}">
                  <a16:creationId xmlns:a16="http://schemas.microsoft.com/office/drawing/2014/main" xmlns="" id="{F9453FE1-6973-4985-8D87-C032D9A56846}"/>
                </a:ext>
              </a:extLst>
            </p:cNvPr>
            <p:cNvGrpSpPr/>
            <p:nvPr/>
          </p:nvGrpSpPr>
          <p:grpSpPr>
            <a:xfrm>
              <a:off x="5100024" y="2781503"/>
              <a:ext cx="482020" cy="630072"/>
              <a:chOff x="7192681" y="3520757"/>
              <a:chExt cx="482020" cy="630072"/>
            </a:xfrm>
          </p:grpSpPr>
          <p:sp>
            <p:nvSpPr>
              <p:cNvPr id="181" name="Rectangle 180">
                <a:extLst>
                  <a:ext uri="{FF2B5EF4-FFF2-40B4-BE49-F238E27FC236}">
                    <a16:creationId xmlns:a16="http://schemas.microsoft.com/office/drawing/2014/main" xmlns=""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a:extLst>
                  <a:ext uri="{FF2B5EF4-FFF2-40B4-BE49-F238E27FC236}">
                    <a16:creationId xmlns:a16="http://schemas.microsoft.com/office/drawing/2014/main" xmlns="" id="{1522946F-0F9B-435F-8AC3-8BE4E60E661F}"/>
                  </a:ext>
                </a:extLst>
              </p:cNvPr>
              <p:cNvGrpSpPr/>
              <p:nvPr/>
            </p:nvGrpSpPr>
            <p:grpSpPr>
              <a:xfrm>
                <a:off x="7192681" y="3520757"/>
                <a:ext cx="482020" cy="630072"/>
                <a:chOff x="7192681" y="3520757"/>
                <a:chExt cx="482020" cy="630072"/>
              </a:xfrm>
            </p:grpSpPr>
            <p:sp>
              <p:nvSpPr>
                <p:cNvPr id="183" name="Rectangle 182">
                  <a:extLst>
                    <a:ext uri="{FF2B5EF4-FFF2-40B4-BE49-F238E27FC236}">
                      <a16:creationId xmlns:a16="http://schemas.microsoft.com/office/drawing/2014/main" xmlns=""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a16="http://schemas.microsoft.com/office/drawing/2014/main" xmlns=""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Rectangle 188">
                  <a:extLst>
                    <a:ext uri="{FF2B5EF4-FFF2-40B4-BE49-F238E27FC236}">
                      <a16:creationId xmlns:a16="http://schemas.microsoft.com/office/drawing/2014/main" xmlns=""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Rectangle 189">
                  <a:extLst>
                    <a:ext uri="{FF2B5EF4-FFF2-40B4-BE49-F238E27FC236}">
                      <a16:creationId xmlns:a16="http://schemas.microsoft.com/office/drawing/2014/main" xmlns=""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190">
                  <a:extLst>
                    <a:ext uri="{FF2B5EF4-FFF2-40B4-BE49-F238E27FC236}">
                      <a16:creationId xmlns:a16="http://schemas.microsoft.com/office/drawing/2014/main" xmlns=""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39" name="Group 138">
              <a:extLst>
                <a:ext uri="{FF2B5EF4-FFF2-40B4-BE49-F238E27FC236}">
                  <a16:creationId xmlns:a16="http://schemas.microsoft.com/office/drawing/2014/main" xmlns="" id="{332958CF-3F83-40B8-90FF-E129092861B8}"/>
                </a:ext>
              </a:extLst>
            </p:cNvPr>
            <p:cNvGrpSpPr/>
            <p:nvPr/>
          </p:nvGrpSpPr>
          <p:grpSpPr>
            <a:xfrm>
              <a:off x="3541904" y="4339622"/>
              <a:ext cx="482020" cy="630072"/>
              <a:chOff x="7192681" y="3520757"/>
              <a:chExt cx="482020" cy="630072"/>
            </a:xfrm>
          </p:grpSpPr>
          <p:sp>
            <p:nvSpPr>
              <p:cNvPr id="168" name="Rectangle 167">
                <a:extLst>
                  <a:ext uri="{FF2B5EF4-FFF2-40B4-BE49-F238E27FC236}">
                    <a16:creationId xmlns:a16="http://schemas.microsoft.com/office/drawing/2014/main" xmlns=""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9" name="Group 168">
                <a:extLst>
                  <a:ext uri="{FF2B5EF4-FFF2-40B4-BE49-F238E27FC236}">
                    <a16:creationId xmlns:a16="http://schemas.microsoft.com/office/drawing/2014/main" xmlns="" id="{812E595C-50EB-4EE7-80AA-250A687669AE}"/>
                  </a:ext>
                </a:extLst>
              </p:cNvPr>
              <p:cNvGrpSpPr/>
              <p:nvPr/>
            </p:nvGrpSpPr>
            <p:grpSpPr>
              <a:xfrm>
                <a:off x="7192681" y="3520757"/>
                <a:ext cx="482020" cy="630072"/>
                <a:chOff x="7192681" y="3520757"/>
                <a:chExt cx="482020" cy="630072"/>
              </a:xfrm>
            </p:grpSpPr>
            <p:sp>
              <p:nvSpPr>
                <p:cNvPr id="170" name="Rectangle 169">
                  <a:extLst>
                    <a:ext uri="{FF2B5EF4-FFF2-40B4-BE49-F238E27FC236}">
                      <a16:creationId xmlns:a16="http://schemas.microsoft.com/office/drawing/2014/main" xmlns=""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70">
                  <a:extLst>
                    <a:ext uri="{FF2B5EF4-FFF2-40B4-BE49-F238E27FC236}">
                      <a16:creationId xmlns:a16="http://schemas.microsoft.com/office/drawing/2014/main" xmlns=""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171">
                  <a:extLst>
                    <a:ext uri="{FF2B5EF4-FFF2-40B4-BE49-F238E27FC236}">
                      <a16:creationId xmlns:a16="http://schemas.microsoft.com/office/drawing/2014/main" xmlns=""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a16="http://schemas.microsoft.com/office/drawing/2014/main" xmlns=""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Rectangle 173">
                  <a:extLst>
                    <a:ext uri="{FF2B5EF4-FFF2-40B4-BE49-F238E27FC236}">
                      <a16:creationId xmlns:a16="http://schemas.microsoft.com/office/drawing/2014/main" xmlns=""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a16="http://schemas.microsoft.com/office/drawing/2014/main" xmlns=""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Rectangle 175">
                  <a:extLst>
                    <a:ext uri="{FF2B5EF4-FFF2-40B4-BE49-F238E27FC236}">
                      <a16:creationId xmlns:a16="http://schemas.microsoft.com/office/drawing/2014/main" xmlns=""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77">
                  <a:extLst>
                    <a:ext uri="{FF2B5EF4-FFF2-40B4-BE49-F238E27FC236}">
                      <a16:creationId xmlns:a16="http://schemas.microsoft.com/office/drawing/2014/main" xmlns=""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0" name="Group 139">
              <a:extLst>
                <a:ext uri="{FF2B5EF4-FFF2-40B4-BE49-F238E27FC236}">
                  <a16:creationId xmlns:a16="http://schemas.microsoft.com/office/drawing/2014/main" xmlns="" id="{8E644B1A-4D2B-418D-B1A6-42683F9634B9}"/>
                </a:ext>
              </a:extLst>
            </p:cNvPr>
            <p:cNvGrpSpPr/>
            <p:nvPr/>
          </p:nvGrpSpPr>
          <p:grpSpPr>
            <a:xfrm rot="5400000">
              <a:off x="5100023" y="4350994"/>
              <a:ext cx="482020" cy="630072"/>
              <a:chOff x="7192681" y="3520757"/>
              <a:chExt cx="482020" cy="630072"/>
            </a:xfrm>
          </p:grpSpPr>
          <p:sp>
            <p:nvSpPr>
              <p:cNvPr id="155" name="Rectangle 154">
                <a:extLst>
                  <a:ext uri="{FF2B5EF4-FFF2-40B4-BE49-F238E27FC236}">
                    <a16:creationId xmlns:a16="http://schemas.microsoft.com/office/drawing/2014/main" xmlns=""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a:extLst>
                  <a:ext uri="{FF2B5EF4-FFF2-40B4-BE49-F238E27FC236}">
                    <a16:creationId xmlns:a16="http://schemas.microsoft.com/office/drawing/2014/main" xmlns="" id="{5B96C73A-517E-4664-806C-7899A07FC252}"/>
                  </a:ext>
                </a:extLst>
              </p:cNvPr>
              <p:cNvGrpSpPr/>
              <p:nvPr/>
            </p:nvGrpSpPr>
            <p:grpSpPr>
              <a:xfrm>
                <a:off x="7192681" y="3520757"/>
                <a:ext cx="482020" cy="630072"/>
                <a:chOff x="7192681" y="3520757"/>
                <a:chExt cx="482020" cy="630072"/>
              </a:xfrm>
            </p:grpSpPr>
            <p:sp>
              <p:nvSpPr>
                <p:cNvPr id="157" name="Rectangle 156">
                  <a:extLst>
                    <a:ext uri="{FF2B5EF4-FFF2-40B4-BE49-F238E27FC236}">
                      <a16:creationId xmlns:a16="http://schemas.microsoft.com/office/drawing/2014/main" xmlns=""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Rectangle 158">
                  <a:extLst>
                    <a:ext uri="{FF2B5EF4-FFF2-40B4-BE49-F238E27FC236}">
                      <a16:creationId xmlns:a16="http://schemas.microsoft.com/office/drawing/2014/main" xmlns=""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a:extLst>
                    <a:ext uri="{FF2B5EF4-FFF2-40B4-BE49-F238E27FC236}">
                      <a16:creationId xmlns:a16="http://schemas.microsoft.com/office/drawing/2014/main" xmlns=""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a16="http://schemas.microsoft.com/office/drawing/2014/main" xmlns=""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Rectangle 162">
                  <a:extLst>
                    <a:ext uri="{FF2B5EF4-FFF2-40B4-BE49-F238E27FC236}">
                      <a16:creationId xmlns:a16="http://schemas.microsoft.com/office/drawing/2014/main" xmlns=""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1" name="Group 140">
              <a:extLst>
                <a:ext uri="{FF2B5EF4-FFF2-40B4-BE49-F238E27FC236}">
                  <a16:creationId xmlns:a16="http://schemas.microsoft.com/office/drawing/2014/main" xmlns="" id="{013E764C-D9EA-4246-BCAA-5B608B7FAEA4}"/>
                </a:ext>
              </a:extLst>
            </p:cNvPr>
            <p:cNvGrpSpPr/>
            <p:nvPr/>
          </p:nvGrpSpPr>
          <p:grpSpPr>
            <a:xfrm rot="5400000">
              <a:off x="3541906" y="2792877"/>
              <a:ext cx="482020" cy="630072"/>
              <a:chOff x="7192681" y="3520757"/>
              <a:chExt cx="482020" cy="630072"/>
            </a:xfrm>
          </p:grpSpPr>
          <p:sp>
            <p:nvSpPr>
              <p:cNvPr id="142" name="Rectangle 141">
                <a:extLst>
                  <a:ext uri="{FF2B5EF4-FFF2-40B4-BE49-F238E27FC236}">
                    <a16:creationId xmlns:a16="http://schemas.microsoft.com/office/drawing/2014/main" xmlns=""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3" name="Group 142">
                <a:extLst>
                  <a:ext uri="{FF2B5EF4-FFF2-40B4-BE49-F238E27FC236}">
                    <a16:creationId xmlns:a16="http://schemas.microsoft.com/office/drawing/2014/main" xmlns="" id="{377245BB-DE8D-4F61-8B01-22D73C3967C0}"/>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a16="http://schemas.microsoft.com/office/drawing/2014/main" xmlns=""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xmlns=""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a16="http://schemas.microsoft.com/office/drawing/2014/main" xmlns=""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a:extLst>
                    <a:ext uri="{FF2B5EF4-FFF2-40B4-BE49-F238E27FC236}">
                      <a16:creationId xmlns:a16="http://schemas.microsoft.com/office/drawing/2014/main" xmlns=""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Rectangle 152">
                  <a:extLst>
                    <a:ext uri="{FF2B5EF4-FFF2-40B4-BE49-F238E27FC236}">
                      <a16:creationId xmlns:a16="http://schemas.microsoft.com/office/drawing/2014/main" xmlns=""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194" name="Rectangle 193">
            <a:extLst>
              <a:ext uri="{FF2B5EF4-FFF2-40B4-BE49-F238E27FC236}">
                <a16:creationId xmlns:a16="http://schemas.microsoft.com/office/drawing/2014/main" xmlns="" id="{C560C93C-A7A9-423F-AC9D-424EBC86B018}"/>
              </a:ext>
            </a:extLst>
          </p:cNvPr>
          <p:cNvSpPr/>
          <p:nvPr/>
        </p:nvSpPr>
        <p:spPr>
          <a:xfrm>
            <a:off x="10356502" y="1973877"/>
            <a:ext cx="715767" cy="725333"/>
          </a:xfrm>
          <a:prstGeom prst="rect">
            <a:avLst/>
          </a:prstGeom>
          <a:solidFill>
            <a:srgbClr val="0070C0"/>
          </a:solidFill>
          <a:ln>
            <a:solidFill>
              <a:schemeClr val="accent2">
                <a:lumMod val="75000"/>
              </a:schemeClr>
            </a:solidFill>
          </a:ln>
          <a:scene3d>
            <a:camera prst="isometricOffAxis1Top">
              <a:rot lat="11400000" lon="6600000" rev="162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Cube 194">
            <a:extLst>
              <a:ext uri="{FF2B5EF4-FFF2-40B4-BE49-F238E27FC236}">
                <a16:creationId xmlns:a16="http://schemas.microsoft.com/office/drawing/2014/main" xmlns="" id="{B2462424-2E3C-4DCD-81B3-635F082ACE21}"/>
              </a:ext>
            </a:extLst>
          </p:cNvPr>
          <p:cNvSpPr/>
          <p:nvPr/>
        </p:nvSpPr>
        <p:spPr>
          <a:xfrm rot="16041047">
            <a:off x="10438175" y="1820302"/>
            <a:ext cx="532525" cy="624889"/>
          </a:xfrm>
          <a:prstGeom prst="cube">
            <a:avLst/>
          </a:prstGeom>
          <a:solidFill>
            <a:srgbClr val="D3B37C"/>
          </a:solidFill>
          <a:ln>
            <a:noFill/>
          </a:ln>
          <a:scene3d>
            <a:camera prst="orthographicFront">
              <a:rot lat="1800000" lon="108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6" name="Picture 195"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142791" y="3470174"/>
            <a:ext cx="1554326" cy="1554326"/>
          </a:xfrm>
          <a:custGeom>
            <a:avLst/>
            <a:gdLst>
              <a:gd name="connsiteX0" fmla="*/ 480567 w 914400"/>
              <a:gd name="connsiteY0" fmla="*/ 327921 h 914400"/>
              <a:gd name="connsiteX1" fmla="*/ 553866 w 914400"/>
              <a:gd name="connsiteY1" fmla="*/ 358999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43059 w 914400"/>
              <a:gd name="connsiteY7" fmla="*/ 521044 h 914400"/>
              <a:gd name="connsiteX8" fmla="*/ 430173 w 914400"/>
              <a:gd name="connsiteY8" fmla="*/ 341892 h 914400"/>
              <a:gd name="connsiteX9" fmla="*/ 914400 w 914400"/>
              <a:gd name="connsiteY9" fmla="*/ 247884 h 914400"/>
              <a:gd name="connsiteX10" fmla="*/ 914400 w 914400"/>
              <a:gd name="connsiteY10" fmla="*/ 380991 h 914400"/>
              <a:gd name="connsiteX11" fmla="*/ 876193 w 914400"/>
              <a:gd name="connsiteY11" fmla="*/ 338884 h 914400"/>
              <a:gd name="connsiteX12" fmla="*/ 814198 w 914400"/>
              <a:gd name="connsiteY12" fmla="*/ 285449 h 914400"/>
              <a:gd name="connsiteX13" fmla="*/ 0 w 914400"/>
              <a:gd name="connsiteY13" fmla="*/ 0 h 914400"/>
              <a:gd name="connsiteX14" fmla="*/ 914400 w 914400"/>
              <a:gd name="connsiteY14" fmla="*/ 0 h 914400"/>
              <a:gd name="connsiteX15" fmla="*/ 914400 w 914400"/>
              <a:gd name="connsiteY15" fmla="*/ 184198 h 914400"/>
              <a:gd name="connsiteX16" fmla="*/ 869820 w 914400"/>
              <a:gd name="connsiteY16" fmla="*/ 151960 h 914400"/>
              <a:gd name="connsiteX17" fmla="*/ 510573 w 914400"/>
              <a:gd name="connsiteY17" fmla="*/ 115497 h 914400"/>
              <a:gd name="connsiteX18" fmla="*/ 489243 w 914400"/>
              <a:gd name="connsiteY18" fmla="*/ 120791 h 914400"/>
              <a:gd name="connsiteX19" fmla="*/ 443353 w 914400"/>
              <a:gd name="connsiteY19" fmla="*/ 107451 h 914400"/>
              <a:gd name="connsiteX20" fmla="*/ 41761 w 914400"/>
              <a:gd name="connsiteY20" fmla="*/ 201262 h 914400"/>
              <a:gd name="connsiteX21" fmla="*/ 151000 w 914400"/>
              <a:gd name="connsiteY21" fmla="*/ 254346 h 914400"/>
              <a:gd name="connsiteX22" fmla="*/ 99434 w 914400"/>
              <a:gd name="connsiteY22" fmla="*/ 289625 h 914400"/>
              <a:gd name="connsiteX23" fmla="*/ 36246 w 914400"/>
              <a:gd name="connsiteY23" fmla="*/ 346463 h 914400"/>
              <a:gd name="connsiteX24" fmla="*/ 0 w 914400"/>
              <a:gd name="connsiteY24"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400" h="914400">
                <a:moveTo>
                  <a:pt x="480567" y="327921"/>
                </a:moveTo>
                <a:lnTo>
                  <a:pt x="553866" y="358999"/>
                </a:lnTo>
                <a:cubicBezTo>
                  <a:pt x="697992" y="428787"/>
                  <a:pt x="809463" y="514447"/>
                  <a:pt x="818316" y="562214"/>
                </a:cubicBezTo>
                <a:lnTo>
                  <a:pt x="914400" y="603626"/>
                </a:lnTo>
                <a:lnTo>
                  <a:pt x="914400" y="914400"/>
                </a:lnTo>
                <a:lnTo>
                  <a:pt x="0" y="914400"/>
                </a:lnTo>
                <a:lnTo>
                  <a:pt x="0" y="567386"/>
                </a:lnTo>
                <a:lnTo>
                  <a:pt x="143059" y="521044"/>
                </a:lnTo>
                <a:cubicBezTo>
                  <a:pt x="129166" y="478156"/>
                  <a:pt x="257451" y="398110"/>
                  <a:pt x="430173" y="341892"/>
                </a:cubicBez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197"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094681" y="3514944"/>
            <a:ext cx="713058" cy="713058"/>
          </a:xfrm>
          <a:prstGeom prst="rect">
            <a:avLst/>
          </a:prstGeom>
        </p:spPr>
      </p:pic>
      <p:pic>
        <p:nvPicPr>
          <p:cNvPr id="198"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237556" y="3657819"/>
            <a:ext cx="713058" cy="713058"/>
          </a:xfrm>
          <a:prstGeom prst="rect">
            <a:avLst/>
          </a:prstGeom>
        </p:spPr>
      </p:pic>
      <p:pic>
        <p:nvPicPr>
          <p:cNvPr id="199" name="Picture 19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574369" y="3479014"/>
            <a:ext cx="1554326" cy="1554326"/>
          </a:xfrm>
          <a:custGeom>
            <a:avLst/>
            <a:gdLst>
              <a:gd name="connsiteX0" fmla="*/ 685782 w 914400"/>
              <a:gd name="connsiteY0" fmla="*/ 433817 h 914400"/>
              <a:gd name="connsiteX1" fmla="*/ 718422 w 914400"/>
              <a:gd name="connsiteY1" fmla="*/ 455208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37484 w 914400"/>
              <a:gd name="connsiteY7" fmla="*/ 522850 h 914400"/>
              <a:gd name="connsiteX8" fmla="*/ 121246 w 914400"/>
              <a:gd name="connsiteY8" fmla="*/ 543274 h 914400"/>
              <a:gd name="connsiteX9" fmla="*/ 89800 w 914400"/>
              <a:gd name="connsiteY9" fmla="*/ 611088 h 914400"/>
              <a:gd name="connsiteX10" fmla="*/ 204254 w 914400"/>
              <a:gd name="connsiteY10" fmla="*/ 591617 h 914400"/>
              <a:gd name="connsiteX11" fmla="*/ 346495 w 914400"/>
              <a:gd name="connsiteY11" fmla="*/ 472877 h 914400"/>
              <a:gd name="connsiteX12" fmla="*/ 438547 w 914400"/>
              <a:gd name="connsiteY12" fmla="*/ 435032 h 914400"/>
              <a:gd name="connsiteX13" fmla="*/ 439016 w 914400"/>
              <a:gd name="connsiteY13" fmla="*/ 434942 h 914400"/>
              <a:gd name="connsiteX14" fmla="*/ 522351 w 914400"/>
              <a:gd name="connsiteY14" fmla="*/ 462690 h 914400"/>
              <a:gd name="connsiteX15" fmla="*/ 558922 w 914400"/>
              <a:gd name="connsiteY15" fmla="*/ 481573 h 914400"/>
              <a:gd name="connsiteX16" fmla="*/ 556365 w 914400"/>
              <a:gd name="connsiteY16" fmla="*/ 497076 h 914400"/>
              <a:gd name="connsiteX17" fmla="*/ 575370 w 914400"/>
              <a:gd name="connsiteY17" fmla="*/ 490309 h 914400"/>
              <a:gd name="connsiteX18" fmla="*/ 616369 w 914400"/>
              <a:gd name="connsiteY18" fmla="*/ 518046 h 914400"/>
              <a:gd name="connsiteX19" fmla="*/ 641318 w 914400"/>
              <a:gd name="connsiteY19" fmla="*/ 665660 h 914400"/>
              <a:gd name="connsiteX20" fmla="*/ 743589 w 914400"/>
              <a:gd name="connsiteY20" fmla="*/ 731964 h 914400"/>
              <a:gd name="connsiteX21" fmla="*/ 712533 w 914400"/>
              <a:gd name="connsiteY21" fmla="*/ 456359 h 914400"/>
              <a:gd name="connsiteX22" fmla="*/ 232549 w 914400"/>
              <a:gd name="connsiteY22" fmla="*/ 427429 h 914400"/>
              <a:gd name="connsiteX23" fmla="*/ 172781 w 914400"/>
              <a:gd name="connsiteY23" fmla="*/ 478455 h 914400"/>
              <a:gd name="connsiteX24" fmla="*/ 143467 w 914400"/>
              <a:gd name="connsiteY24" fmla="*/ 515324 h 914400"/>
              <a:gd name="connsiteX25" fmla="*/ 144323 w 914400"/>
              <a:gd name="connsiteY25" fmla="*/ 503338 h 914400"/>
              <a:gd name="connsiteX26" fmla="*/ 216636 w 914400"/>
              <a:gd name="connsiteY26" fmla="*/ 436467 h 914400"/>
              <a:gd name="connsiteX27" fmla="*/ 480567 w 914400"/>
              <a:gd name="connsiteY27" fmla="*/ 327921 h 914400"/>
              <a:gd name="connsiteX28" fmla="*/ 481349 w 914400"/>
              <a:gd name="connsiteY28" fmla="*/ 328253 h 914400"/>
              <a:gd name="connsiteX29" fmla="*/ 480224 w 914400"/>
              <a:gd name="connsiteY29" fmla="*/ 328016 h 914400"/>
              <a:gd name="connsiteX30" fmla="*/ 914400 w 914400"/>
              <a:gd name="connsiteY30" fmla="*/ 247884 h 914400"/>
              <a:gd name="connsiteX31" fmla="*/ 914400 w 914400"/>
              <a:gd name="connsiteY31" fmla="*/ 380991 h 914400"/>
              <a:gd name="connsiteX32" fmla="*/ 876193 w 914400"/>
              <a:gd name="connsiteY32" fmla="*/ 338884 h 914400"/>
              <a:gd name="connsiteX33" fmla="*/ 814198 w 914400"/>
              <a:gd name="connsiteY33" fmla="*/ 285449 h 914400"/>
              <a:gd name="connsiteX34" fmla="*/ 0 w 914400"/>
              <a:gd name="connsiteY34" fmla="*/ 0 h 914400"/>
              <a:gd name="connsiteX35" fmla="*/ 914400 w 914400"/>
              <a:gd name="connsiteY35" fmla="*/ 0 h 914400"/>
              <a:gd name="connsiteX36" fmla="*/ 914400 w 914400"/>
              <a:gd name="connsiteY36" fmla="*/ 184198 h 914400"/>
              <a:gd name="connsiteX37" fmla="*/ 869820 w 914400"/>
              <a:gd name="connsiteY37" fmla="*/ 151960 h 914400"/>
              <a:gd name="connsiteX38" fmla="*/ 510573 w 914400"/>
              <a:gd name="connsiteY38" fmla="*/ 115497 h 914400"/>
              <a:gd name="connsiteX39" fmla="*/ 489243 w 914400"/>
              <a:gd name="connsiteY39" fmla="*/ 120791 h 914400"/>
              <a:gd name="connsiteX40" fmla="*/ 443353 w 914400"/>
              <a:gd name="connsiteY40" fmla="*/ 107451 h 914400"/>
              <a:gd name="connsiteX41" fmla="*/ 41761 w 914400"/>
              <a:gd name="connsiteY41" fmla="*/ 201262 h 914400"/>
              <a:gd name="connsiteX42" fmla="*/ 151000 w 914400"/>
              <a:gd name="connsiteY42" fmla="*/ 254346 h 914400"/>
              <a:gd name="connsiteX43" fmla="*/ 99434 w 914400"/>
              <a:gd name="connsiteY43" fmla="*/ 289625 h 914400"/>
              <a:gd name="connsiteX44" fmla="*/ 36246 w 914400"/>
              <a:gd name="connsiteY44" fmla="*/ 346463 h 914400"/>
              <a:gd name="connsiteX45" fmla="*/ 0 w 914400"/>
              <a:gd name="connsiteY45"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4400" h="914400">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204254" y="591617"/>
                </a:lnTo>
                <a:cubicBezTo>
                  <a:pt x="234012" y="549324"/>
                  <a:pt x="286739" y="505308"/>
                  <a:pt x="346495" y="472877"/>
                </a:cubicBezTo>
                <a:cubicBezTo>
                  <a:pt x="379226" y="455114"/>
                  <a:pt x="410498" y="442566"/>
                  <a:pt x="438547" y="435032"/>
                </a:cubicBezTo>
                <a:lnTo>
                  <a:pt x="439016" y="434942"/>
                </a:lnTo>
                <a:lnTo>
                  <a:pt x="522351" y="462690"/>
                </a:lnTo>
                <a:lnTo>
                  <a:pt x="558922" y="481573"/>
                </a:lnTo>
                <a:lnTo>
                  <a:pt x="556365" y="497076"/>
                </a:lnTo>
                <a:lnTo>
                  <a:pt x="575370" y="490309"/>
                </a:lnTo>
                <a:lnTo>
                  <a:pt x="616369" y="518046"/>
                </a:lnTo>
                <a:cubicBezTo>
                  <a:pt x="691910" y="576896"/>
                  <a:pt x="709077" y="641199"/>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0" name="Picture 199"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951835" y="3550452"/>
            <a:ext cx="1554326" cy="1554326"/>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1"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00787" y="3473604"/>
            <a:ext cx="1993213" cy="1993213"/>
          </a:xfrm>
          <a:prstGeom prst="rect">
            <a:avLst/>
          </a:prstGeom>
        </p:spPr>
      </p:pic>
      <p:pic>
        <p:nvPicPr>
          <p:cNvPr id="4" name="Graphic 10" descr="Qr Code">
            <a:extLst>
              <a:ext uri="{FF2B5EF4-FFF2-40B4-BE49-F238E27FC236}">
                <a16:creationId xmlns:a16="http://schemas.microsoft.com/office/drawing/2014/main" xmlns="" id="{C044B1C6-F3FA-4D9D-86AA-5AED0E77CB9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76900" y="2743200"/>
            <a:ext cx="914400" cy="914400"/>
          </a:xfrm>
          <a:prstGeom prst="rect">
            <a:avLst/>
          </a:prstGeom>
        </p:spPr>
      </p:pic>
      <p:pic>
        <p:nvPicPr>
          <p:cNvPr id="13" name="Picture 14" descr="A picture containing object, kit, clock, drawing&#10;&#10;Description automatically generated">
            <a:extLst>
              <a:ext uri="{FF2B5EF4-FFF2-40B4-BE49-F238E27FC236}">
                <a16:creationId xmlns:a16="http://schemas.microsoft.com/office/drawing/2014/main" xmlns="" id="{51C18658-BFEB-4E16-8084-5BF6E1CE9471}"/>
              </a:ext>
            </a:extLst>
          </p:cNvPr>
          <p:cNvPicPr>
            <a:picLocks noChangeAspect="1"/>
          </p:cNvPicPr>
          <p:nvPr/>
        </p:nvPicPr>
        <p:blipFill>
          <a:blip r:embed="rId7"/>
          <a:stretch>
            <a:fillRect/>
          </a:stretch>
        </p:blipFill>
        <p:spPr>
          <a:xfrm>
            <a:off x="4777556" y="1793773"/>
            <a:ext cx="1162050" cy="1181100"/>
          </a:xfrm>
          <a:prstGeom prst="rect">
            <a:avLst/>
          </a:prstGeom>
        </p:spPr>
      </p:pic>
      <p:grpSp>
        <p:nvGrpSpPr>
          <p:cNvPr id="202" name="Group 201"/>
          <p:cNvGrpSpPr/>
          <p:nvPr/>
        </p:nvGrpSpPr>
        <p:grpSpPr>
          <a:xfrm>
            <a:off x="3788458" y="2838450"/>
            <a:ext cx="2269442" cy="2311400"/>
            <a:chOff x="3788458" y="2838450"/>
            <a:chExt cx="2269442" cy="2311400"/>
          </a:xfrm>
        </p:grpSpPr>
        <p:sp>
          <p:nvSpPr>
            <p:cNvPr id="203" name="Oval 202"/>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3"/>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 name="Rectangle 205"/>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Oval 212"/>
            <p:cNvSpPr/>
            <p:nvPr/>
          </p:nvSpPr>
          <p:spPr>
            <a:xfrm>
              <a:off x="4436121" y="3452480"/>
              <a:ext cx="996597" cy="10562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74405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09AECC-E661-4C5C-AA5E-76AB7529C798}"/>
              </a:ext>
            </a:extLst>
          </p:cNvPr>
          <p:cNvSpPr>
            <a:spLocks noGrp="1"/>
          </p:cNvSpPr>
          <p:nvPr>
            <p:ph type="title"/>
          </p:nvPr>
        </p:nvSpPr>
        <p:spPr/>
        <p:txBody>
          <a:bodyPr/>
          <a:lstStyle/>
          <a:p>
            <a:pPr algn="ctr"/>
            <a:r>
              <a:rPr lang="en-US">
                <a:cs typeface="Arial"/>
              </a:rPr>
              <a:t>Objective</a:t>
            </a:r>
            <a:endParaRPr lang="en-US"/>
          </a:p>
        </p:txBody>
      </p:sp>
      <p:sp>
        <p:nvSpPr>
          <p:cNvPr id="3" name="Content Placeholder 2">
            <a:extLst>
              <a:ext uri="{FF2B5EF4-FFF2-40B4-BE49-F238E27FC236}">
                <a16:creationId xmlns:a16="http://schemas.microsoft.com/office/drawing/2014/main" xmlns="" id="{778494FF-F192-446C-9D18-FB0C0CAA2C82}"/>
              </a:ext>
            </a:extLst>
          </p:cNvPr>
          <p:cNvSpPr>
            <a:spLocks noGrp="1"/>
          </p:cNvSpPr>
          <p:nvPr>
            <p:ph idx="1"/>
          </p:nvPr>
        </p:nvSpPr>
        <p:spPr/>
        <p:txBody>
          <a:bodyPr vert="horz" lIns="91440" tIns="45720" rIns="91440" bIns="45720" rtlCol="0" anchor="t">
            <a:normAutofit/>
          </a:bodyPr>
          <a:lstStyle/>
          <a:p>
            <a:pPr marL="0" indent="0">
              <a:buNone/>
            </a:pPr>
            <a:r>
              <a:rPr lang="en-US">
                <a:latin typeface="Arial"/>
                <a:cs typeface="Arial"/>
              </a:rPr>
              <a:t>The objective of this project is to create a partially autonomous material handling robot that works in a dark warehouse with conditions unfavorable to human workers. </a:t>
            </a:r>
            <a:endParaRPr lang="en-US"/>
          </a:p>
        </p:txBody>
      </p:sp>
      <p:sp>
        <p:nvSpPr>
          <p:cNvPr id="5" name="Slide Number Placeholder 4">
            <a:extLst>
              <a:ext uri="{FF2B5EF4-FFF2-40B4-BE49-F238E27FC236}">
                <a16:creationId xmlns:a16="http://schemas.microsoft.com/office/drawing/2014/main" xmlns="" id="{9713431D-2EDE-4CE9-A2A7-AD7B28D49EEE}"/>
              </a:ext>
            </a:extLst>
          </p:cNvPr>
          <p:cNvSpPr>
            <a:spLocks noGrp="1"/>
          </p:cNvSpPr>
          <p:nvPr>
            <p:ph type="sldNum" sz="quarter" idx="4"/>
          </p:nvPr>
        </p:nvSpPr>
        <p:spPr/>
        <p:txBody>
          <a:bodyPr/>
          <a:lstStyle/>
          <a:p>
            <a:fld id="{6F1FABC0-072B-4F22-8F9B-95A9D10B0206}" type="slidenum">
              <a:rPr lang="en-US" smtClean="0"/>
              <a:pPr/>
              <a:t>5</a:t>
            </a:fld>
            <a:endParaRPr lang="en-US"/>
          </a:p>
        </p:txBody>
      </p:sp>
      <p:sp>
        <p:nvSpPr>
          <p:cNvPr id="6"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561011"/>
            <a:ext cx="4114800" cy="365125"/>
          </a:xfrm>
        </p:spPr>
        <p:txBody>
          <a:bodyPr lIns="91440" tIns="45720" rIns="91440" bIns="45720" anchor="t"/>
          <a:lstStyle/>
          <a:p>
            <a:r>
              <a:rPr lang="en-US">
                <a:latin typeface="Arial"/>
                <a:cs typeface="Arial"/>
              </a:rPr>
              <a:t>Diandra Reyes</a:t>
            </a:r>
            <a:endParaRPr lang="en-US"/>
          </a:p>
          <a:p>
            <a:pPr algn="r"/>
            <a:endParaRPr lang="en-US"/>
          </a:p>
        </p:txBody>
      </p:sp>
      <p:pic>
        <p:nvPicPr>
          <p:cNvPr id="7" name="Graphic 7" descr="Robot">
            <a:extLst>
              <a:ext uri="{FF2B5EF4-FFF2-40B4-BE49-F238E27FC236}">
                <a16:creationId xmlns:a16="http://schemas.microsoft.com/office/drawing/2014/main" xmlns="" id="{66AA749C-4CF7-4CFC-A582-CD41B941B49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92158" y="3152273"/>
            <a:ext cx="2007267" cy="2007267"/>
          </a:xfrm>
          <a:prstGeom prst="rect">
            <a:avLst/>
          </a:prstGeom>
        </p:spPr>
      </p:pic>
      <p:pic>
        <p:nvPicPr>
          <p:cNvPr id="8" name="Picture 10" descr="A picture containing shape&#10;&#10;Description automatically generated">
            <a:extLst>
              <a:ext uri="{FF2B5EF4-FFF2-40B4-BE49-F238E27FC236}">
                <a16:creationId xmlns:a16="http://schemas.microsoft.com/office/drawing/2014/main" xmlns="" id="{CE3A940F-0D11-42A9-B913-328599B9F42E}"/>
              </a:ext>
            </a:extLst>
          </p:cNvPr>
          <p:cNvPicPr>
            <a:picLocks noChangeAspect="1"/>
          </p:cNvPicPr>
          <p:nvPr/>
        </p:nvPicPr>
        <p:blipFill>
          <a:blip r:embed="rId5"/>
          <a:stretch>
            <a:fillRect/>
          </a:stretch>
        </p:blipFill>
        <p:spPr>
          <a:xfrm>
            <a:off x="8367963" y="3335421"/>
            <a:ext cx="1905000" cy="1905000"/>
          </a:xfrm>
          <a:prstGeom prst="rect">
            <a:avLst/>
          </a:prstGeom>
        </p:spPr>
      </p:pic>
      <p:cxnSp>
        <p:nvCxnSpPr>
          <p:cNvPr id="4" name="Connector: Curved 3">
            <a:extLst>
              <a:ext uri="{FF2B5EF4-FFF2-40B4-BE49-F238E27FC236}">
                <a16:creationId xmlns:a16="http://schemas.microsoft.com/office/drawing/2014/main" xmlns="" id="{1D5AD730-83B7-4665-86BA-BE368458EAE8}"/>
              </a:ext>
            </a:extLst>
          </p:cNvPr>
          <p:cNvCxnSpPr/>
          <p:nvPr/>
        </p:nvCxnSpPr>
        <p:spPr>
          <a:xfrm>
            <a:off x="3784600" y="4089400"/>
            <a:ext cx="4470400" cy="1066800"/>
          </a:xfrm>
          <a:prstGeom prst="curvedConnector3">
            <a:avLst/>
          </a:prstGeom>
          <a:ln>
            <a:prstDash val="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4436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9310FF3-4B4A-4847-B856-F75FBC5086F3}"/>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4</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26758" y="677625"/>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270652"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a:t>
              </a:r>
            </a:p>
          </p:txBody>
        </p:sp>
      </p:grpSp>
      <p:grpSp>
        <p:nvGrpSpPr>
          <p:cNvPr id="15" name="Group 14">
            <a:extLst>
              <a:ext uri="{FF2B5EF4-FFF2-40B4-BE49-F238E27FC236}">
                <a16:creationId xmlns:a16="http://schemas.microsoft.com/office/drawing/2014/main" xmlns="" id="{F20274C2-3ED1-4B10-AE65-C83372768E5D}"/>
              </a:ext>
            </a:extLst>
          </p:cNvPr>
          <p:cNvGrpSpPr/>
          <p:nvPr/>
        </p:nvGrpSpPr>
        <p:grpSpPr>
          <a:xfrm>
            <a:off x="8388029" y="3996443"/>
            <a:ext cx="1590886" cy="1645109"/>
            <a:chOff x="8388029" y="3996443"/>
            <a:chExt cx="1590886" cy="1645109"/>
          </a:xfrm>
        </p:grpSpPr>
        <p:grpSp>
          <p:nvGrpSpPr>
            <p:cNvPr id="159" name="Group 158">
              <a:extLst>
                <a:ext uri="{FF2B5EF4-FFF2-40B4-BE49-F238E27FC236}">
                  <a16:creationId xmlns:a16="http://schemas.microsoft.com/office/drawing/2014/main" xmlns="" id="{3714D221-F1C3-47AE-8575-B975D5F38578}"/>
                </a:ext>
              </a:extLst>
            </p:cNvPr>
            <p:cNvGrpSpPr/>
            <p:nvPr/>
          </p:nvGrpSpPr>
          <p:grpSpPr>
            <a:xfrm>
              <a:off x="8388029" y="3996443"/>
              <a:ext cx="1590886" cy="1645109"/>
              <a:chOff x="5822475" y="4763069"/>
              <a:chExt cx="547049" cy="590835"/>
            </a:xfrm>
          </p:grpSpPr>
          <p:sp>
            <p:nvSpPr>
              <p:cNvPr id="163" name="Rectangle 162">
                <a:extLst>
                  <a:ext uri="{FF2B5EF4-FFF2-40B4-BE49-F238E27FC236}">
                    <a16:creationId xmlns:a16="http://schemas.microsoft.com/office/drawing/2014/main" xmlns="" id="{E483A168-0E1D-466D-A6A1-CCF89859FD20}"/>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9381D4DD-B4E7-4271-92B3-FFCAC38BD03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7D851DE2-FBD7-43CF-8E6E-121244A8BE8C}"/>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 name="Picture 9" descr="Diagram&#10;&#10;Description automatically generated">
              <a:extLst>
                <a:ext uri="{FF2B5EF4-FFF2-40B4-BE49-F238E27FC236}">
                  <a16:creationId xmlns:a16="http://schemas.microsoft.com/office/drawing/2014/main" xmlns="" id="{3C976BAE-2B30-40EB-86D8-361B07381977}"/>
                </a:ext>
              </a:extLst>
            </p:cNvPr>
            <p:cNvPicPr>
              <a:picLocks noChangeAspect="1"/>
            </p:cNvPicPr>
            <p:nvPr/>
          </p:nvPicPr>
          <p:blipFill>
            <a:blip r:embed="rId2"/>
            <a:stretch>
              <a:fillRect/>
            </a:stretch>
          </p:blipFill>
          <p:spPr>
            <a:xfrm rot="16200000">
              <a:off x="8683066" y="4361723"/>
              <a:ext cx="986753" cy="641967"/>
            </a:xfrm>
            <a:prstGeom prst="rect">
              <a:avLst/>
            </a:prstGeom>
          </p:spPr>
        </p:pic>
      </p:grpSp>
      <p:grpSp>
        <p:nvGrpSpPr>
          <p:cNvPr id="40" name="Group 4">
            <a:extLst>
              <a:ext uri="{FF2B5EF4-FFF2-40B4-BE49-F238E27FC236}">
                <a16:creationId xmlns:a16="http://schemas.microsoft.com/office/drawing/2014/main" xmlns="" id="{C869D356-4545-4EB5-A49E-DFD91081AAC1}"/>
              </a:ext>
            </a:extLst>
          </p:cNvPr>
          <p:cNvGrpSpPr/>
          <p:nvPr/>
        </p:nvGrpSpPr>
        <p:grpSpPr>
          <a:xfrm>
            <a:off x="190759" y="4024750"/>
            <a:ext cx="11865389" cy="1645111"/>
            <a:chOff x="190759" y="7225142"/>
            <a:chExt cx="11865389" cy="1645111"/>
          </a:xfrm>
        </p:grpSpPr>
        <p:grpSp>
          <p:nvGrpSpPr>
            <p:cNvPr id="20" name="Group 5">
              <a:extLst>
                <a:ext uri="{FF2B5EF4-FFF2-40B4-BE49-F238E27FC236}">
                  <a16:creationId xmlns:a16="http://schemas.microsoft.com/office/drawing/2014/main" xmlns="" id="{A0BBAB64-9CF5-470B-9DF2-CC172F4D36E3}"/>
                </a:ext>
              </a:extLst>
            </p:cNvPr>
            <p:cNvGrpSpPr/>
            <p:nvPr/>
          </p:nvGrpSpPr>
          <p:grpSpPr>
            <a:xfrm>
              <a:off x="2218962" y="7225143"/>
              <a:ext cx="1590886" cy="1645109"/>
              <a:chOff x="2218962" y="7225143"/>
              <a:chExt cx="1590886" cy="1645109"/>
            </a:xfrm>
          </p:grpSpPr>
          <p:grpSp>
            <p:nvGrpSpPr>
              <p:cNvPr id="180" name="Group 48">
                <a:extLst>
                  <a:ext uri="{FF2B5EF4-FFF2-40B4-BE49-F238E27FC236}">
                    <a16:creationId xmlns:a16="http://schemas.microsoft.com/office/drawing/2014/main" xmlns="" id="{8FDDB9A5-16B5-4459-A4DA-797FEB864E86}"/>
                  </a:ext>
                </a:extLst>
              </p:cNvPr>
              <p:cNvGrpSpPr/>
              <p:nvPr/>
            </p:nvGrpSpPr>
            <p:grpSpPr>
              <a:xfrm>
                <a:off x="2218962" y="7225143"/>
                <a:ext cx="1590886" cy="1645109"/>
                <a:chOff x="5822475" y="4763069"/>
                <a:chExt cx="547049" cy="590835"/>
              </a:xfrm>
            </p:grpSpPr>
            <p:sp>
              <p:nvSpPr>
                <p:cNvPr id="182" name="Rectangle 50">
                  <a:extLst>
                    <a:ext uri="{FF2B5EF4-FFF2-40B4-BE49-F238E27FC236}">
                      <a16:creationId xmlns:a16="http://schemas.microsoft.com/office/drawing/2014/main" xmlns="" id="{B1347988-FD85-432C-8E7D-6F12F713EAFE}"/>
                    </a:ext>
                  </a:extLst>
                </p:cNvPr>
                <p:cNvSpPr/>
                <p:nvPr/>
              </p:nvSpPr>
              <p:spPr>
                <a:xfrm>
                  <a:off x="5926345" y="4763069"/>
                  <a:ext cx="339309" cy="4775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51">
                  <a:extLst>
                    <a:ext uri="{FF2B5EF4-FFF2-40B4-BE49-F238E27FC236}">
                      <a16:creationId xmlns:a16="http://schemas.microsoft.com/office/drawing/2014/main" xmlns="" id="{52805AC1-78BB-49B1-A8A0-C036DDAD97A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52">
                  <a:extLst>
                    <a:ext uri="{FF2B5EF4-FFF2-40B4-BE49-F238E27FC236}">
                      <a16:creationId xmlns:a16="http://schemas.microsoft.com/office/drawing/2014/main" xmlns="" id="{25C0F6CE-220D-42BE-AD13-74A0CE8DCD4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7"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54069" y="7537728"/>
                <a:ext cx="758859" cy="774735"/>
              </a:xfrm>
              <a:prstGeom prst="rect">
                <a:avLst/>
              </a:prstGeom>
            </p:spPr>
          </p:pic>
        </p:grpSp>
        <p:grpSp>
          <p:nvGrpSpPr>
            <p:cNvPr id="33" name="Group 6">
              <a:extLst>
                <a:ext uri="{FF2B5EF4-FFF2-40B4-BE49-F238E27FC236}">
                  <a16:creationId xmlns:a16="http://schemas.microsoft.com/office/drawing/2014/main" xmlns="" id="{5C3DEBA0-E6D3-4055-8A06-45896BA8A8E8}"/>
                </a:ext>
              </a:extLst>
            </p:cNvPr>
            <p:cNvGrpSpPr/>
            <p:nvPr/>
          </p:nvGrpSpPr>
          <p:grpSpPr>
            <a:xfrm>
              <a:off x="190759" y="7225142"/>
              <a:ext cx="1590886" cy="1645109"/>
              <a:chOff x="190759" y="7225142"/>
              <a:chExt cx="1590886" cy="1645109"/>
            </a:xfrm>
          </p:grpSpPr>
          <p:grpSp>
            <p:nvGrpSpPr>
              <p:cNvPr id="201" name="Group 43">
                <a:extLst>
                  <a:ext uri="{FF2B5EF4-FFF2-40B4-BE49-F238E27FC236}">
                    <a16:creationId xmlns:a16="http://schemas.microsoft.com/office/drawing/2014/main" xmlns="" id="{4C7DCEB3-486F-413F-AF87-8282F10D1890}"/>
                  </a:ext>
                </a:extLst>
              </p:cNvPr>
              <p:cNvGrpSpPr/>
              <p:nvPr/>
            </p:nvGrpSpPr>
            <p:grpSpPr>
              <a:xfrm>
                <a:off x="190759" y="7225142"/>
                <a:ext cx="1590886" cy="1645109"/>
                <a:chOff x="5822475" y="4763069"/>
                <a:chExt cx="547049" cy="590835"/>
              </a:xfrm>
            </p:grpSpPr>
            <p:sp>
              <p:nvSpPr>
                <p:cNvPr id="203" name="Rectangle 45">
                  <a:extLst>
                    <a:ext uri="{FF2B5EF4-FFF2-40B4-BE49-F238E27FC236}">
                      <a16:creationId xmlns:a16="http://schemas.microsoft.com/office/drawing/2014/main" xmlns="" id="{846E7E92-1AFB-411D-9047-FDFDC956DE5E}"/>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46">
                  <a:extLst>
                    <a:ext uri="{FF2B5EF4-FFF2-40B4-BE49-F238E27FC236}">
                      <a16:creationId xmlns:a16="http://schemas.microsoft.com/office/drawing/2014/main" xmlns="" id="{C71A998A-730C-433C-9392-60ED5DB1EAE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47">
                  <a:extLst>
                    <a:ext uri="{FF2B5EF4-FFF2-40B4-BE49-F238E27FC236}">
                      <a16:creationId xmlns:a16="http://schemas.microsoft.com/office/drawing/2014/main" xmlns="" id="{DF33E1ED-57C0-44E1-8D79-71C4DDDEA7D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1"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5"/>
              <a:stretch>
                <a:fillRect/>
              </a:stretch>
            </p:blipFill>
            <p:spPr>
              <a:xfrm>
                <a:off x="566993" y="7512765"/>
                <a:ext cx="829827" cy="754298"/>
              </a:xfrm>
              <a:prstGeom prst="rect">
                <a:avLst/>
              </a:prstGeom>
            </p:spPr>
          </p:pic>
        </p:grpSp>
        <p:grpSp>
          <p:nvGrpSpPr>
            <p:cNvPr id="35" name="Group 7">
              <a:extLst>
                <a:ext uri="{FF2B5EF4-FFF2-40B4-BE49-F238E27FC236}">
                  <a16:creationId xmlns:a16="http://schemas.microsoft.com/office/drawing/2014/main" xmlns="" id="{F5D7E9C4-6743-4E66-A086-52F0ECEF99E6}"/>
                </a:ext>
              </a:extLst>
            </p:cNvPr>
            <p:cNvGrpSpPr/>
            <p:nvPr/>
          </p:nvGrpSpPr>
          <p:grpSpPr>
            <a:xfrm>
              <a:off x="4275319" y="7225144"/>
              <a:ext cx="1590886" cy="1645109"/>
              <a:chOff x="4275319" y="7225144"/>
              <a:chExt cx="1590886" cy="1645109"/>
            </a:xfrm>
          </p:grpSpPr>
          <p:grpSp>
            <p:nvGrpSpPr>
              <p:cNvPr id="174" name="Group 27">
                <a:extLst>
                  <a:ext uri="{FF2B5EF4-FFF2-40B4-BE49-F238E27FC236}">
                    <a16:creationId xmlns:a16="http://schemas.microsoft.com/office/drawing/2014/main" xmlns="" id="{E278BAB2-A56E-41E1-B674-66251565D594}"/>
                  </a:ext>
                </a:extLst>
              </p:cNvPr>
              <p:cNvGrpSpPr/>
              <p:nvPr/>
            </p:nvGrpSpPr>
            <p:grpSpPr>
              <a:xfrm>
                <a:off x="4275319" y="7225144"/>
                <a:ext cx="1590886" cy="1645109"/>
                <a:chOff x="5822475" y="4763069"/>
                <a:chExt cx="547049" cy="590835"/>
              </a:xfrm>
            </p:grpSpPr>
            <p:sp>
              <p:nvSpPr>
                <p:cNvPr id="176" name="Rectangle 29">
                  <a:extLst>
                    <a:ext uri="{FF2B5EF4-FFF2-40B4-BE49-F238E27FC236}">
                      <a16:creationId xmlns:a16="http://schemas.microsoft.com/office/drawing/2014/main" xmlns="" id="{019D3153-71C7-49F5-A0FE-3A10E5C0E4F6}"/>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30">
                  <a:extLst>
                    <a:ext uri="{FF2B5EF4-FFF2-40B4-BE49-F238E27FC236}">
                      <a16:creationId xmlns:a16="http://schemas.microsoft.com/office/drawing/2014/main" xmlns="" id="{1D8D33D4-7767-434F-9A2C-3629B566D93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31">
                  <a:extLst>
                    <a:ext uri="{FF2B5EF4-FFF2-40B4-BE49-F238E27FC236}">
                      <a16:creationId xmlns:a16="http://schemas.microsoft.com/office/drawing/2014/main" xmlns="" id="{44659A57-E803-4868-8CDD-F939BA354E15}"/>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4" name="Picture 20" descr="Icon&#10;&#10;Description automatically generated">
                <a:extLst>
                  <a:ext uri="{FF2B5EF4-FFF2-40B4-BE49-F238E27FC236}">
                    <a16:creationId xmlns:a16="http://schemas.microsoft.com/office/drawing/2014/main" xmlns="" id="{A6E7B995-AD44-492A-BC59-AA176A1EA7BA}"/>
                  </a:ext>
                </a:extLst>
              </p:cNvPr>
              <p:cNvPicPr>
                <a:picLocks noChangeAspect="1"/>
              </p:cNvPicPr>
              <p:nvPr/>
            </p:nvPicPr>
            <p:blipFill>
              <a:blip r:embed="rId6"/>
              <a:stretch>
                <a:fillRect/>
              </a:stretch>
            </p:blipFill>
            <p:spPr>
              <a:xfrm>
                <a:off x="4725020" y="7512765"/>
                <a:ext cx="703442" cy="691242"/>
              </a:xfrm>
              <a:prstGeom prst="rect">
                <a:avLst/>
              </a:prstGeom>
            </p:spPr>
          </p:pic>
        </p:grpSp>
        <p:grpSp>
          <p:nvGrpSpPr>
            <p:cNvPr id="37" name="Group 8">
              <a:extLst>
                <a:ext uri="{FF2B5EF4-FFF2-40B4-BE49-F238E27FC236}">
                  <a16:creationId xmlns:a16="http://schemas.microsoft.com/office/drawing/2014/main" xmlns="" id="{05C70FB1-1066-4765-94F7-887D51294A8A}"/>
                </a:ext>
              </a:extLst>
            </p:cNvPr>
            <p:cNvGrpSpPr/>
            <p:nvPr/>
          </p:nvGrpSpPr>
          <p:grpSpPr>
            <a:xfrm>
              <a:off x="6325797" y="7225142"/>
              <a:ext cx="1590886" cy="1645109"/>
              <a:chOff x="6325797" y="7225142"/>
              <a:chExt cx="1590886" cy="1645109"/>
            </a:xfrm>
          </p:grpSpPr>
          <p:grpSp>
            <p:nvGrpSpPr>
              <p:cNvPr id="195" name="Group 22">
                <a:extLst>
                  <a:ext uri="{FF2B5EF4-FFF2-40B4-BE49-F238E27FC236}">
                    <a16:creationId xmlns:a16="http://schemas.microsoft.com/office/drawing/2014/main" xmlns="" id="{39AC4B5E-7411-4F31-9909-725ACC285AFD}"/>
                  </a:ext>
                </a:extLst>
              </p:cNvPr>
              <p:cNvGrpSpPr/>
              <p:nvPr/>
            </p:nvGrpSpPr>
            <p:grpSpPr>
              <a:xfrm>
                <a:off x="6325797" y="7225142"/>
                <a:ext cx="1590886" cy="1645109"/>
                <a:chOff x="5822475" y="4763069"/>
                <a:chExt cx="547049" cy="590835"/>
              </a:xfrm>
            </p:grpSpPr>
            <p:sp>
              <p:nvSpPr>
                <p:cNvPr id="197" name="Rectangle 24">
                  <a:extLst>
                    <a:ext uri="{FF2B5EF4-FFF2-40B4-BE49-F238E27FC236}">
                      <a16:creationId xmlns:a16="http://schemas.microsoft.com/office/drawing/2014/main" xmlns="" id="{89AFF548-A615-4B0D-9C5D-2C0DED46D9C1}"/>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Rectangle 25">
                  <a:extLst>
                    <a:ext uri="{FF2B5EF4-FFF2-40B4-BE49-F238E27FC236}">
                      <a16:creationId xmlns:a16="http://schemas.microsoft.com/office/drawing/2014/main" xmlns="" id="{4BE47BB2-3641-474B-A6E1-46906946EBF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26">
                  <a:extLst>
                    <a:ext uri="{FF2B5EF4-FFF2-40B4-BE49-F238E27FC236}">
                      <a16:creationId xmlns:a16="http://schemas.microsoft.com/office/drawing/2014/main" xmlns="" id="{3C94D4BB-8B4F-4500-B532-3E044C74227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2" descr="Logo, icon&#10;&#10;Description automatically generated">
                <a:extLst>
                  <a:ext uri="{FF2B5EF4-FFF2-40B4-BE49-F238E27FC236}">
                    <a16:creationId xmlns:a16="http://schemas.microsoft.com/office/drawing/2014/main" xmlns="" id="{226E3080-F3C0-4231-85A3-95F5DA839B61}"/>
                  </a:ext>
                </a:extLst>
              </p:cNvPr>
              <p:cNvPicPr>
                <a:picLocks noChangeAspect="1"/>
              </p:cNvPicPr>
              <p:nvPr/>
            </p:nvPicPr>
            <p:blipFill>
              <a:blip r:embed="rId7"/>
              <a:stretch>
                <a:fillRect/>
              </a:stretch>
            </p:blipFill>
            <p:spPr>
              <a:xfrm>
                <a:off x="6725708" y="7537728"/>
                <a:ext cx="791062" cy="624293"/>
              </a:xfrm>
              <a:prstGeom prst="rect">
                <a:avLst/>
              </a:prstGeom>
            </p:spPr>
          </p:pic>
        </p:grpSp>
        <p:grpSp>
          <p:nvGrpSpPr>
            <p:cNvPr id="39" name="Group 9">
              <a:extLst>
                <a:ext uri="{FF2B5EF4-FFF2-40B4-BE49-F238E27FC236}">
                  <a16:creationId xmlns:a16="http://schemas.microsoft.com/office/drawing/2014/main" xmlns="" id="{ECAE54F7-3051-4AA8-8598-DE988BABB6D2}"/>
                </a:ext>
              </a:extLst>
            </p:cNvPr>
            <p:cNvGrpSpPr/>
            <p:nvPr/>
          </p:nvGrpSpPr>
          <p:grpSpPr>
            <a:xfrm>
              <a:off x="10465262" y="7225142"/>
              <a:ext cx="1590886" cy="1645109"/>
              <a:chOff x="10465262" y="7225142"/>
              <a:chExt cx="1590886" cy="1645109"/>
            </a:xfrm>
          </p:grpSpPr>
          <p:grpSp>
            <p:nvGrpSpPr>
              <p:cNvPr id="169" name="Group 10">
                <a:extLst>
                  <a:ext uri="{FF2B5EF4-FFF2-40B4-BE49-F238E27FC236}">
                    <a16:creationId xmlns:a16="http://schemas.microsoft.com/office/drawing/2014/main" xmlns="" id="{399777A5-832D-40FF-937D-ED7F7D4728E5}"/>
                  </a:ext>
                </a:extLst>
              </p:cNvPr>
              <p:cNvGrpSpPr/>
              <p:nvPr/>
            </p:nvGrpSpPr>
            <p:grpSpPr>
              <a:xfrm>
                <a:off x="10465262" y="7225142"/>
                <a:ext cx="1590886" cy="1645109"/>
                <a:chOff x="5822475" y="4763069"/>
                <a:chExt cx="547049" cy="590835"/>
              </a:xfrm>
            </p:grpSpPr>
            <p:sp>
              <p:nvSpPr>
                <p:cNvPr id="170" name="Rectangle 17">
                  <a:extLst>
                    <a:ext uri="{FF2B5EF4-FFF2-40B4-BE49-F238E27FC236}">
                      <a16:creationId xmlns:a16="http://schemas.microsoft.com/office/drawing/2014/main" xmlns="" id="{034C9541-B3E0-4843-91D4-E8E2DE5A25ED}"/>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8">
                  <a:extLst>
                    <a:ext uri="{FF2B5EF4-FFF2-40B4-BE49-F238E27FC236}">
                      <a16:creationId xmlns:a16="http://schemas.microsoft.com/office/drawing/2014/main" xmlns="" id="{CBFD809B-5E34-4E33-A351-7654EE4A9CA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21">
                  <a:extLst>
                    <a:ext uri="{FF2B5EF4-FFF2-40B4-BE49-F238E27FC236}">
                      <a16:creationId xmlns:a16="http://schemas.microsoft.com/office/drawing/2014/main" xmlns="" id="{52B68B41-D3AA-46C9-AF60-BA8167BD54F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8"/>
              <a:stretch>
                <a:fillRect/>
              </a:stretch>
            </p:blipFill>
            <p:spPr>
              <a:xfrm>
                <a:off x="10893049" y="7493688"/>
                <a:ext cx="735311" cy="729396"/>
              </a:xfrm>
              <a:prstGeom prst="rect">
                <a:avLst/>
              </a:prstGeom>
            </p:spPr>
          </p:pic>
        </p:grpSp>
      </p:grpSp>
      <p:sp>
        <p:nvSpPr>
          <p:cNvPr id="215" name="TextBox 214">
            <a:extLst>
              <a:ext uri="{FF2B5EF4-FFF2-40B4-BE49-F238E27FC236}">
                <a16:creationId xmlns:a16="http://schemas.microsoft.com/office/drawing/2014/main" xmlns="" id="{37436209-4D2D-49C4-B2C4-1178C6180553}"/>
              </a:ext>
            </a:extLst>
          </p:cNvPr>
          <p:cNvSpPr txBox="1"/>
          <p:nvPr/>
        </p:nvSpPr>
        <p:spPr>
          <a:xfrm>
            <a:off x="640755" y="3342490"/>
            <a:ext cx="723275" cy="369332"/>
          </a:xfrm>
          <a:prstGeom prst="rect">
            <a:avLst/>
          </a:prstGeom>
          <a:noFill/>
        </p:spPr>
        <p:txBody>
          <a:bodyPr wrap="none" rtlCol="0">
            <a:spAutoFit/>
          </a:bodyPr>
          <a:lstStyle/>
          <a:p>
            <a:r>
              <a:rPr lang="en-US"/>
              <a:t>RFID</a:t>
            </a:r>
          </a:p>
        </p:txBody>
      </p:sp>
      <p:sp>
        <p:nvSpPr>
          <p:cNvPr id="218" name="TextBox 217">
            <a:extLst>
              <a:ext uri="{FF2B5EF4-FFF2-40B4-BE49-F238E27FC236}">
                <a16:creationId xmlns:a16="http://schemas.microsoft.com/office/drawing/2014/main" xmlns="" id="{361B337D-B812-43BD-944D-33229B5688D5}"/>
              </a:ext>
            </a:extLst>
          </p:cNvPr>
          <p:cNvSpPr txBox="1"/>
          <p:nvPr/>
        </p:nvSpPr>
        <p:spPr>
          <a:xfrm>
            <a:off x="10904914" y="3398269"/>
            <a:ext cx="646331" cy="369332"/>
          </a:xfrm>
          <a:prstGeom prst="rect">
            <a:avLst/>
          </a:prstGeom>
          <a:noFill/>
        </p:spPr>
        <p:txBody>
          <a:bodyPr wrap="none" rtlCol="0">
            <a:spAutoFit/>
          </a:bodyPr>
          <a:lstStyle/>
          <a:p>
            <a:r>
              <a:rPr lang="en-US"/>
              <a:t>Fork</a:t>
            </a:r>
          </a:p>
        </p:txBody>
      </p:sp>
      <p:sp>
        <p:nvSpPr>
          <p:cNvPr id="222" name="TextBox 221">
            <a:extLst>
              <a:ext uri="{FF2B5EF4-FFF2-40B4-BE49-F238E27FC236}">
                <a16:creationId xmlns:a16="http://schemas.microsoft.com/office/drawing/2014/main" xmlns="" id="{B0EE1EA0-1063-4E92-94CA-7EF83AC40088}"/>
              </a:ext>
            </a:extLst>
          </p:cNvPr>
          <p:cNvSpPr txBox="1"/>
          <p:nvPr/>
        </p:nvSpPr>
        <p:spPr>
          <a:xfrm>
            <a:off x="8617703" y="3198103"/>
            <a:ext cx="1283365" cy="646331"/>
          </a:xfrm>
          <a:prstGeom prst="rect">
            <a:avLst/>
          </a:prstGeom>
          <a:noFill/>
        </p:spPr>
        <p:txBody>
          <a:bodyPr wrap="none" rtlCol="0">
            <a:spAutoFit/>
          </a:bodyPr>
          <a:lstStyle/>
          <a:p>
            <a:r>
              <a:rPr lang="en-US"/>
              <a:t>Differential</a:t>
            </a:r>
          </a:p>
          <a:p>
            <a:r>
              <a:rPr lang="en-US"/>
              <a:t>steering</a:t>
            </a:r>
          </a:p>
        </p:txBody>
      </p:sp>
      <p:sp>
        <p:nvSpPr>
          <p:cNvPr id="42" name="TextBox 41">
            <a:extLst>
              <a:ext uri="{FF2B5EF4-FFF2-40B4-BE49-F238E27FC236}">
                <a16:creationId xmlns:a16="http://schemas.microsoft.com/office/drawing/2014/main" xmlns="" id="{94F0957E-5A82-40A8-BD07-632AF815B162}"/>
              </a:ext>
            </a:extLst>
          </p:cNvPr>
          <p:cNvSpPr txBox="1"/>
          <p:nvPr/>
        </p:nvSpPr>
        <p:spPr>
          <a:xfrm>
            <a:off x="2303818" y="3367601"/>
            <a:ext cx="1633781" cy="369332"/>
          </a:xfrm>
          <a:prstGeom prst="rect">
            <a:avLst/>
          </a:prstGeom>
          <a:noFill/>
        </p:spPr>
        <p:txBody>
          <a:bodyPr wrap="none" rtlCol="0">
            <a:spAutoFit/>
          </a:bodyPr>
          <a:lstStyle/>
          <a:p>
            <a:r>
              <a:rPr lang="en-US"/>
              <a:t>Magnetic tape</a:t>
            </a:r>
          </a:p>
        </p:txBody>
      </p:sp>
      <p:sp>
        <p:nvSpPr>
          <p:cNvPr id="43" name="TextBox 42">
            <a:extLst>
              <a:ext uri="{FF2B5EF4-FFF2-40B4-BE49-F238E27FC236}">
                <a16:creationId xmlns:a16="http://schemas.microsoft.com/office/drawing/2014/main" xmlns="" id="{CEA487D4-D1AF-4156-BAD1-AC05F3E02473}"/>
              </a:ext>
            </a:extLst>
          </p:cNvPr>
          <p:cNvSpPr txBox="1"/>
          <p:nvPr/>
        </p:nvSpPr>
        <p:spPr>
          <a:xfrm>
            <a:off x="4457733" y="3408061"/>
            <a:ext cx="1210588" cy="369332"/>
          </a:xfrm>
          <a:prstGeom prst="rect">
            <a:avLst/>
          </a:prstGeom>
          <a:noFill/>
        </p:spPr>
        <p:txBody>
          <a:bodyPr wrap="none" rtlCol="0">
            <a:spAutoFit/>
          </a:bodyPr>
          <a:lstStyle/>
          <a:p>
            <a:r>
              <a:rPr lang="en-US"/>
              <a:t>Ultrasonic</a:t>
            </a:r>
          </a:p>
        </p:txBody>
      </p:sp>
      <p:sp>
        <p:nvSpPr>
          <p:cNvPr id="226" name="TextBox 225">
            <a:extLst>
              <a:ext uri="{FF2B5EF4-FFF2-40B4-BE49-F238E27FC236}">
                <a16:creationId xmlns:a16="http://schemas.microsoft.com/office/drawing/2014/main" xmlns="" id="{499E1765-6DF8-4C91-9296-9B67DE1683D1}"/>
              </a:ext>
            </a:extLst>
          </p:cNvPr>
          <p:cNvSpPr txBox="1"/>
          <p:nvPr/>
        </p:nvSpPr>
        <p:spPr>
          <a:xfrm>
            <a:off x="6711805" y="3370473"/>
            <a:ext cx="979755" cy="369332"/>
          </a:xfrm>
          <a:prstGeom prst="rect">
            <a:avLst/>
          </a:prstGeom>
          <a:noFill/>
        </p:spPr>
        <p:txBody>
          <a:bodyPr wrap="none" rtlCol="0">
            <a:spAutoFit/>
          </a:bodyPr>
          <a:lstStyle/>
          <a:p>
            <a:r>
              <a:rPr lang="en-US"/>
              <a:t>Infrared</a:t>
            </a:r>
          </a:p>
        </p:txBody>
      </p:sp>
    </p:spTree>
    <p:extLst>
      <p:ext uri="{BB962C8B-B14F-4D97-AF65-F5344CB8AC3E}">
        <p14:creationId xmlns:p14="http://schemas.microsoft.com/office/powerpoint/2010/main" val="2627633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p:cNvSpPr/>
          <p:nvPr/>
        </p:nvSpPr>
        <p:spPr>
          <a:xfrm flipV="1">
            <a:off x="-764237" y="2754531"/>
            <a:ext cx="13060443" cy="778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Path Finding</a:t>
            </a:r>
            <a:endParaRPr lang="en-US"/>
          </a:p>
        </p:txBody>
      </p:sp>
      <p:sp>
        <p:nvSpPr>
          <p:cNvPr id="4" name="Footer Placeholder 3">
            <a:extLst>
              <a:ext uri="{FF2B5EF4-FFF2-40B4-BE49-F238E27FC236}">
                <a16:creationId xmlns:a16="http://schemas.microsoft.com/office/drawing/2014/main" xmlns=""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dirty="0" smtClean="0"/>
              <a:pPr/>
              <a:t>51</a:t>
            </a:fld>
            <a:endParaRPr lang="en-US"/>
          </a:p>
        </p:txBody>
      </p:sp>
      <p:sp>
        <p:nvSpPr>
          <p:cNvPr id="34" name="Rectangle 33"/>
          <p:cNvSpPr/>
          <p:nvPr/>
        </p:nvSpPr>
        <p:spPr>
          <a:xfrm>
            <a:off x="-718744" y="1928486"/>
            <a:ext cx="12941831" cy="1047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p:cNvGrpSpPr/>
          <p:nvPr/>
        </p:nvGrpSpPr>
        <p:grpSpPr>
          <a:xfrm rot="5400000">
            <a:off x="471231" y="1499371"/>
            <a:ext cx="929856" cy="879028"/>
            <a:chOff x="5287772" y="4326608"/>
            <a:chExt cx="1138451" cy="1241038"/>
          </a:xfrm>
        </p:grpSpPr>
        <p:grpSp>
          <p:nvGrpSpPr>
            <p:cNvPr id="28" name="Group 27">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31" name="Rectangle 30">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 name="Group 54"/>
          <p:cNvGrpSpPr/>
          <p:nvPr/>
        </p:nvGrpSpPr>
        <p:grpSpPr>
          <a:xfrm>
            <a:off x="1227738" y="1684732"/>
            <a:ext cx="765282" cy="500033"/>
            <a:chOff x="1822261" y="2043833"/>
            <a:chExt cx="946541" cy="689398"/>
          </a:xfrm>
        </p:grpSpPr>
        <p:sp>
          <p:nvSpPr>
            <p:cNvPr id="35" name="Block Arc 34"/>
            <p:cNvSpPr/>
            <p:nvPr/>
          </p:nvSpPr>
          <p:spPr>
            <a:xfrm rot="16200000">
              <a:off x="1955495" y="1919922"/>
              <a:ext cx="680074" cy="946541"/>
            </a:xfrm>
            <a:prstGeom prst="blockArc">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6" name="Rectangle 35"/>
            <p:cNvSpPr/>
            <p:nvPr/>
          </p:nvSpPr>
          <p:spPr>
            <a:xfrm>
              <a:off x="2172393" y="2043833"/>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2179957" y="2548734"/>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Freeform 40"/>
          <p:cNvSpPr/>
          <p:nvPr/>
        </p:nvSpPr>
        <p:spPr>
          <a:xfrm>
            <a:off x="1687089" y="2075489"/>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900997" y="2128625"/>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824354" y="1778762"/>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1646515" y="1721796"/>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2088049" y="1730451"/>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p:cNvSpPr/>
          <p:nvPr/>
        </p:nvSpPr>
        <p:spPr>
          <a:xfrm rot="16200000">
            <a:off x="4138529" y="1819824"/>
            <a:ext cx="943429" cy="1834517"/>
          </a:xfrm>
          <a:prstGeom prst="triangle">
            <a:avLst/>
          </a:prstGeom>
          <a:solidFill>
            <a:schemeClr val="accent3">
              <a:lumMod val="60000"/>
              <a:lumOff val="4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5400000">
            <a:off x="3462569" y="2225197"/>
            <a:ext cx="879030" cy="975774"/>
            <a:chOff x="5287772" y="4326608"/>
            <a:chExt cx="1138451" cy="1241038"/>
          </a:xfrm>
        </p:grpSpPr>
        <p:grpSp>
          <p:nvGrpSpPr>
            <p:cNvPr id="47" name="Group 46">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50" name="Rectangle 49">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Rectangle 47">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Rectangle 55"/>
          <p:cNvSpPr/>
          <p:nvPr/>
        </p:nvSpPr>
        <p:spPr>
          <a:xfrm>
            <a:off x="-764237" y="3670138"/>
            <a:ext cx="12958084" cy="585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Graphic 5" descr="Lightning bolt">
            <a:extLst>
              <a:ext uri="{FF2B5EF4-FFF2-40B4-BE49-F238E27FC236}">
                <a16:creationId xmlns:a16="http://schemas.microsoft.com/office/drawing/2014/main" xmlns="" id="{39FA846C-D39E-46B0-AC0F-197B3E61594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49156" y="3473204"/>
            <a:ext cx="448101" cy="413982"/>
          </a:xfrm>
          <a:prstGeom prst="rect">
            <a:avLst/>
          </a:prstGeom>
        </p:spPr>
      </p:pic>
      <p:pic>
        <p:nvPicPr>
          <p:cNvPr id="38" name="Graphic 5" descr="Lightning bolt">
            <a:extLst>
              <a:ext uri="{FF2B5EF4-FFF2-40B4-BE49-F238E27FC236}">
                <a16:creationId xmlns:a16="http://schemas.microsoft.com/office/drawing/2014/main" xmlns="" id="{06D81D46-E2E0-4DA0-93F0-13A468930BC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470379" y="3473203"/>
            <a:ext cx="448101" cy="413982"/>
          </a:xfrm>
          <a:prstGeom prst="rect">
            <a:avLst/>
          </a:prstGeom>
        </p:spPr>
      </p:pic>
      <p:pic>
        <p:nvPicPr>
          <p:cNvPr id="39" name="Graphic 5" descr="Lightning bolt">
            <a:extLst>
              <a:ext uri="{FF2B5EF4-FFF2-40B4-BE49-F238E27FC236}">
                <a16:creationId xmlns:a16="http://schemas.microsoft.com/office/drawing/2014/main" xmlns="" id="{82A1F800-FE49-4997-B689-2B778B4C44B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2391603" y="3473204"/>
            <a:ext cx="448101" cy="413982"/>
          </a:xfrm>
          <a:prstGeom prst="rect">
            <a:avLst/>
          </a:prstGeom>
        </p:spPr>
      </p:pic>
      <p:pic>
        <p:nvPicPr>
          <p:cNvPr id="40" name="Graphic 5" descr="Lightning bolt">
            <a:extLst>
              <a:ext uri="{FF2B5EF4-FFF2-40B4-BE49-F238E27FC236}">
                <a16:creationId xmlns:a16="http://schemas.microsoft.com/office/drawing/2014/main" xmlns="" id="{601EE5C2-00CD-484B-9048-7596E65020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3312826" y="3473203"/>
            <a:ext cx="448101" cy="413982"/>
          </a:xfrm>
          <a:prstGeom prst="rect">
            <a:avLst/>
          </a:prstGeom>
        </p:spPr>
      </p:pic>
      <p:pic>
        <p:nvPicPr>
          <p:cNvPr id="57" name="Graphic 5" descr="Lightning bolt">
            <a:extLst>
              <a:ext uri="{FF2B5EF4-FFF2-40B4-BE49-F238E27FC236}">
                <a16:creationId xmlns:a16="http://schemas.microsoft.com/office/drawing/2014/main" xmlns="" id="{7B870699-D532-42A6-BF92-1D3EC86DA69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4336407" y="3473202"/>
            <a:ext cx="448101" cy="413982"/>
          </a:xfrm>
          <a:prstGeom prst="rect">
            <a:avLst/>
          </a:prstGeom>
        </p:spPr>
      </p:pic>
      <p:pic>
        <p:nvPicPr>
          <p:cNvPr id="58" name="Graphic 5" descr="Lightning bolt">
            <a:extLst>
              <a:ext uri="{FF2B5EF4-FFF2-40B4-BE49-F238E27FC236}">
                <a16:creationId xmlns:a16="http://schemas.microsoft.com/office/drawing/2014/main" xmlns="" id="{49E5BC8F-CE32-435F-8E20-EFF17205627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223511" y="3473201"/>
            <a:ext cx="448101" cy="413982"/>
          </a:xfrm>
          <a:prstGeom prst="rect">
            <a:avLst/>
          </a:prstGeom>
        </p:spPr>
      </p:pic>
      <p:pic>
        <p:nvPicPr>
          <p:cNvPr id="59" name="Graphic 5" descr="Lightning bolt">
            <a:extLst>
              <a:ext uri="{FF2B5EF4-FFF2-40B4-BE49-F238E27FC236}">
                <a16:creationId xmlns:a16="http://schemas.microsoft.com/office/drawing/2014/main" xmlns="" id="{DE290155-8F8A-460B-91AB-91D5EC6EEEA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6201600" y="3473200"/>
            <a:ext cx="448101" cy="413982"/>
          </a:xfrm>
          <a:prstGeom prst="rect">
            <a:avLst/>
          </a:prstGeom>
        </p:spPr>
      </p:pic>
      <p:pic>
        <p:nvPicPr>
          <p:cNvPr id="60" name="Graphic 5" descr="Lightning bolt">
            <a:extLst>
              <a:ext uri="{FF2B5EF4-FFF2-40B4-BE49-F238E27FC236}">
                <a16:creationId xmlns:a16="http://schemas.microsoft.com/office/drawing/2014/main" xmlns="" id="{7B2C9118-C65F-4F06-B51B-99F6AF0EF3A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7168316" y="3473199"/>
            <a:ext cx="448101" cy="413982"/>
          </a:xfrm>
          <a:prstGeom prst="rect">
            <a:avLst/>
          </a:prstGeom>
        </p:spPr>
      </p:pic>
      <p:pic>
        <p:nvPicPr>
          <p:cNvPr id="61" name="Graphic 5" descr="Lightning bolt">
            <a:extLst>
              <a:ext uri="{FF2B5EF4-FFF2-40B4-BE49-F238E27FC236}">
                <a16:creationId xmlns:a16="http://schemas.microsoft.com/office/drawing/2014/main" xmlns="" id="{D258C1B9-7B3E-41EC-95D0-2E7CED68DE7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8248763" y="3473198"/>
            <a:ext cx="448101" cy="413982"/>
          </a:xfrm>
          <a:prstGeom prst="rect">
            <a:avLst/>
          </a:prstGeom>
        </p:spPr>
      </p:pic>
      <p:grpSp>
        <p:nvGrpSpPr>
          <p:cNvPr id="62" name="Group 61">
            <a:extLst>
              <a:ext uri="{FF2B5EF4-FFF2-40B4-BE49-F238E27FC236}">
                <a16:creationId xmlns:a16="http://schemas.microsoft.com/office/drawing/2014/main" xmlns="" id="{A84EC287-9052-4ACC-924C-22738C78CC4D}"/>
              </a:ext>
            </a:extLst>
          </p:cNvPr>
          <p:cNvGrpSpPr/>
          <p:nvPr/>
        </p:nvGrpSpPr>
        <p:grpSpPr>
          <a:xfrm rot="5400000">
            <a:off x="7170210" y="3264132"/>
            <a:ext cx="879030" cy="975774"/>
            <a:chOff x="5287772" y="4326608"/>
            <a:chExt cx="1138451" cy="1241038"/>
          </a:xfrm>
        </p:grpSpPr>
        <p:grpSp>
          <p:nvGrpSpPr>
            <p:cNvPr id="63" name="Group 62">
              <a:extLst>
                <a:ext uri="{FF2B5EF4-FFF2-40B4-BE49-F238E27FC236}">
                  <a16:creationId xmlns:a16="http://schemas.microsoft.com/office/drawing/2014/main" xmlns="" id="{DEF62E70-A4B9-45A6-B3E5-B9D72E5B4C7F}"/>
                </a:ext>
              </a:extLst>
            </p:cNvPr>
            <p:cNvGrpSpPr/>
            <p:nvPr/>
          </p:nvGrpSpPr>
          <p:grpSpPr>
            <a:xfrm>
              <a:off x="5287772" y="4499140"/>
              <a:ext cx="1138451" cy="1068506"/>
              <a:chOff x="3009007" y="4357964"/>
              <a:chExt cx="1138451" cy="1068506"/>
            </a:xfrm>
          </p:grpSpPr>
          <p:sp>
            <p:nvSpPr>
              <p:cNvPr id="66" name="Rectangle 65">
                <a:extLst>
                  <a:ext uri="{FF2B5EF4-FFF2-40B4-BE49-F238E27FC236}">
                    <a16:creationId xmlns:a16="http://schemas.microsoft.com/office/drawing/2014/main" xmlns="" id="{A11C4B39-C53A-41CA-A7FD-E361901AAF03}"/>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xmlns="" id="{97FDB3F8-47FE-46D3-BB7F-A88E9352EE31}"/>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xmlns="" id="{5FB23AAE-0577-4575-BA14-A14CCAC2149F}"/>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4" name="Rectangle 63">
              <a:extLst>
                <a:ext uri="{FF2B5EF4-FFF2-40B4-BE49-F238E27FC236}">
                  <a16:creationId xmlns:a16="http://schemas.microsoft.com/office/drawing/2014/main" xmlns="" id="{E3F7E46D-6D36-46C1-ABC5-437AD4DA6200}"/>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xmlns="" id="{D3958A34-DAD2-40DA-8662-550A09391346}"/>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 name="Group 68">
            <a:extLst>
              <a:ext uri="{FF2B5EF4-FFF2-40B4-BE49-F238E27FC236}">
                <a16:creationId xmlns:a16="http://schemas.microsoft.com/office/drawing/2014/main" xmlns="" id="{D5918DC1-BA70-4C4C-85D3-FE0679CB5D02}"/>
              </a:ext>
            </a:extLst>
          </p:cNvPr>
          <p:cNvGrpSpPr/>
          <p:nvPr/>
        </p:nvGrpSpPr>
        <p:grpSpPr>
          <a:xfrm rot="5400000">
            <a:off x="10093106" y="4743777"/>
            <a:ext cx="879030" cy="975774"/>
            <a:chOff x="5287772" y="4326608"/>
            <a:chExt cx="1138451" cy="1241038"/>
          </a:xfrm>
        </p:grpSpPr>
        <p:grpSp>
          <p:nvGrpSpPr>
            <p:cNvPr id="70" name="Group 69">
              <a:extLst>
                <a:ext uri="{FF2B5EF4-FFF2-40B4-BE49-F238E27FC236}">
                  <a16:creationId xmlns:a16="http://schemas.microsoft.com/office/drawing/2014/main" xmlns="" id="{8931DC7C-0E47-4D61-876A-E030AEBF2B8C}"/>
                </a:ext>
              </a:extLst>
            </p:cNvPr>
            <p:cNvGrpSpPr/>
            <p:nvPr/>
          </p:nvGrpSpPr>
          <p:grpSpPr>
            <a:xfrm>
              <a:off x="5287772" y="4499140"/>
              <a:ext cx="1138451" cy="1068506"/>
              <a:chOff x="3009007" y="4357964"/>
              <a:chExt cx="1138451" cy="1068506"/>
            </a:xfrm>
          </p:grpSpPr>
          <p:sp>
            <p:nvSpPr>
              <p:cNvPr id="73" name="Rectangle 72">
                <a:extLst>
                  <a:ext uri="{FF2B5EF4-FFF2-40B4-BE49-F238E27FC236}">
                    <a16:creationId xmlns:a16="http://schemas.microsoft.com/office/drawing/2014/main" xmlns="" id="{46245CD1-8388-4188-BBA9-C19CDC3A487F}"/>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xmlns="" id="{431366F6-7055-4DB6-AD56-E6262D04670C}"/>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xmlns="" id="{3E75E1DB-7CF8-45F6-A14F-8C02B1D184D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xmlns="" id="{50DE2874-C6E9-4691-99BD-37CA950C2E91}"/>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6B8424FA-79B4-4073-B72C-23E1FEAC485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Rectangle 5">
            <a:extLst>
              <a:ext uri="{FF2B5EF4-FFF2-40B4-BE49-F238E27FC236}">
                <a16:creationId xmlns:a16="http://schemas.microsoft.com/office/drawing/2014/main" xmlns="" id="{CCF71A05-627D-42A4-A6EB-C2C0EDCF3F5E}"/>
              </a:ext>
            </a:extLst>
          </p:cNvPr>
          <p:cNvSpPr/>
          <p:nvPr/>
        </p:nvSpPr>
        <p:spPr>
          <a:xfrm>
            <a:off x="464023" y="463568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xmlns="" id="{B9B32226-7415-4F81-A386-3B7B10113A2A}"/>
              </a:ext>
            </a:extLst>
          </p:cNvPr>
          <p:cNvSpPr/>
          <p:nvPr/>
        </p:nvSpPr>
        <p:spPr>
          <a:xfrm>
            <a:off x="464023" y="565927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xmlns="" id="{B902CC6D-200B-42D9-8EA2-2F61139BACFA}"/>
              </a:ext>
            </a:extLst>
          </p:cNvPr>
          <p:cNvSpPr/>
          <p:nvPr/>
        </p:nvSpPr>
        <p:spPr>
          <a:xfrm>
            <a:off x="1726440" y="463568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xmlns="" id="{A7D1F5E8-1B38-4517-8D61-00D7519A854E}"/>
              </a:ext>
            </a:extLst>
          </p:cNvPr>
          <p:cNvSpPr/>
          <p:nvPr/>
        </p:nvSpPr>
        <p:spPr>
          <a:xfrm>
            <a:off x="1726440" y="565927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xmlns="" id="{FDDCDF80-311C-49BB-8A9A-282DB3F8494C}"/>
              </a:ext>
            </a:extLst>
          </p:cNvPr>
          <p:cNvSpPr/>
          <p:nvPr/>
        </p:nvSpPr>
        <p:spPr>
          <a:xfrm>
            <a:off x="2988857" y="465843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4D99E127-6825-470E-8533-6DEAACB2ACCF}"/>
              </a:ext>
            </a:extLst>
          </p:cNvPr>
          <p:cNvSpPr/>
          <p:nvPr/>
        </p:nvSpPr>
        <p:spPr>
          <a:xfrm>
            <a:off x="2988857" y="5682017"/>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45078813-5342-4DD8-8C03-D6B138F583EB}"/>
              </a:ext>
            </a:extLst>
          </p:cNvPr>
          <p:cNvSpPr/>
          <p:nvPr/>
        </p:nvSpPr>
        <p:spPr>
          <a:xfrm>
            <a:off x="4228528" y="465843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5375FAAE-C0D3-4CA5-AB72-D93BC420024E}"/>
              </a:ext>
            </a:extLst>
          </p:cNvPr>
          <p:cNvSpPr/>
          <p:nvPr/>
        </p:nvSpPr>
        <p:spPr>
          <a:xfrm>
            <a:off x="4228528" y="5682016"/>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1CE4CAED-8BE7-459F-AB7B-A85607D135F7}"/>
              </a:ext>
            </a:extLst>
          </p:cNvPr>
          <p:cNvSpPr/>
          <p:nvPr/>
        </p:nvSpPr>
        <p:spPr>
          <a:xfrm>
            <a:off x="5490945" y="465843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xmlns="" id="{6F7C22BC-4633-4620-B12B-BC002524A713}"/>
              </a:ext>
            </a:extLst>
          </p:cNvPr>
          <p:cNvSpPr/>
          <p:nvPr/>
        </p:nvSpPr>
        <p:spPr>
          <a:xfrm>
            <a:off x="5490945"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xmlns="" id="{377E699E-A627-4FB2-9410-531F69F73D2A}"/>
              </a:ext>
            </a:extLst>
          </p:cNvPr>
          <p:cNvSpPr/>
          <p:nvPr/>
        </p:nvSpPr>
        <p:spPr>
          <a:xfrm>
            <a:off x="6730616" y="465843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xmlns="" id="{F15449A2-27C2-4DE8-BB92-246812E9410B}"/>
              </a:ext>
            </a:extLst>
          </p:cNvPr>
          <p:cNvSpPr/>
          <p:nvPr/>
        </p:nvSpPr>
        <p:spPr>
          <a:xfrm>
            <a:off x="6730616"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xmlns="" id="{3D774544-F929-47EC-94C7-DDA712744A86}"/>
              </a:ext>
            </a:extLst>
          </p:cNvPr>
          <p:cNvSpPr/>
          <p:nvPr/>
        </p:nvSpPr>
        <p:spPr>
          <a:xfrm>
            <a:off x="7822436" y="465843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358BDD77-711D-40F3-93DB-8B13F50C2E72}"/>
              </a:ext>
            </a:extLst>
          </p:cNvPr>
          <p:cNvSpPr/>
          <p:nvPr/>
        </p:nvSpPr>
        <p:spPr>
          <a:xfrm>
            <a:off x="7822436" y="568201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1BB8FE82-F90B-43EC-8326-239CED595742}"/>
              </a:ext>
            </a:extLst>
          </p:cNvPr>
          <p:cNvSpPr/>
          <p:nvPr/>
        </p:nvSpPr>
        <p:spPr>
          <a:xfrm>
            <a:off x="9016614" y="465843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xmlns="" id="{AF507C1D-D19D-4D92-9FFC-4F606BF7ACE2}"/>
              </a:ext>
            </a:extLst>
          </p:cNvPr>
          <p:cNvSpPr/>
          <p:nvPr/>
        </p:nvSpPr>
        <p:spPr>
          <a:xfrm>
            <a:off x="9016614" y="568201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xmlns="" id="{A57C6255-C817-4636-8369-425DA68446B1}"/>
              </a:ext>
            </a:extLst>
          </p:cNvPr>
          <p:cNvSpPr/>
          <p:nvPr/>
        </p:nvSpPr>
        <p:spPr>
          <a:xfrm>
            <a:off x="10358643" y="465842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528522C2-A037-409D-B047-C1F4F6025F9B}"/>
              </a:ext>
            </a:extLst>
          </p:cNvPr>
          <p:cNvSpPr/>
          <p:nvPr/>
        </p:nvSpPr>
        <p:spPr>
          <a:xfrm>
            <a:off x="10358643" y="568201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xmlns="" id="{A09788D8-1076-46AD-B991-7C1DBF53FEAB}"/>
              </a:ext>
            </a:extLst>
          </p:cNvPr>
          <p:cNvSpPr/>
          <p:nvPr/>
        </p:nvSpPr>
        <p:spPr>
          <a:xfrm>
            <a:off x="11655180" y="464705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xmlns="" id="{28278D69-95E2-473E-9263-F63EAAD8DE9D}"/>
              </a:ext>
            </a:extLst>
          </p:cNvPr>
          <p:cNvSpPr/>
          <p:nvPr/>
        </p:nvSpPr>
        <p:spPr>
          <a:xfrm>
            <a:off x="11655180" y="567063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5" name="Graphic 5" descr="Lightning bolt">
            <a:extLst>
              <a:ext uri="{FF2B5EF4-FFF2-40B4-BE49-F238E27FC236}">
                <a16:creationId xmlns:a16="http://schemas.microsoft.com/office/drawing/2014/main" xmlns="" id="{5D094480-275E-4A6B-9660-85DAE6309D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9158614" y="3484571"/>
            <a:ext cx="448101" cy="413982"/>
          </a:xfrm>
          <a:prstGeom prst="rect">
            <a:avLst/>
          </a:prstGeom>
        </p:spPr>
      </p:pic>
      <p:pic>
        <p:nvPicPr>
          <p:cNvPr id="96" name="Graphic 5" descr="Lightning bolt">
            <a:extLst>
              <a:ext uri="{FF2B5EF4-FFF2-40B4-BE49-F238E27FC236}">
                <a16:creationId xmlns:a16="http://schemas.microsoft.com/office/drawing/2014/main" xmlns="" id="{F1EC3913-F2A3-44E1-BB13-ADF058B3FA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068464" y="3495943"/>
            <a:ext cx="448101" cy="413982"/>
          </a:xfrm>
          <a:prstGeom prst="rect">
            <a:avLst/>
          </a:prstGeom>
        </p:spPr>
      </p:pic>
      <p:pic>
        <p:nvPicPr>
          <p:cNvPr id="97" name="Graphic 5" descr="Lightning bolt">
            <a:extLst>
              <a:ext uri="{FF2B5EF4-FFF2-40B4-BE49-F238E27FC236}">
                <a16:creationId xmlns:a16="http://schemas.microsoft.com/office/drawing/2014/main" xmlns="" id="{80B56A0F-CB46-45A4-BDA0-30F2B116222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966942" y="3473197"/>
            <a:ext cx="448101" cy="413982"/>
          </a:xfrm>
          <a:prstGeom prst="rect">
            <a:avLst/>
          </a:prstGeom>
        </p:spPr>
      </p:pic>
      <p:pic>
        <p:nvPicPr>
          <p:cNvPr id="98" name="Graphic 5" descr="Lightning bolt">
            <a:extLst>
              <a:ext uri="{FF2B5EF4-FFF2-40B4-BE49-F238E27FC236}">
                <a16:creationId xmlns:a16="http://schemas.microsoft.com/office/drawing/2014/main" xmlns="" id="{3D5F6E7E-5B8D-48B9-BD7D-0664AF08F1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1797180" y="3484569"/>
            <a:ext cx="448101" cy="413982"/>
          </a:xfrm>
          <a:prstGeom prst="rect">
            <a:avLst/>
          </a:prstGeom>
        </p:spPr>
      </p:pic>
      <p:sp>
        <p:nvSpPr>
          <p:cNvPr id="99" name="Rectangle 98">
            <a:extLst>
              <a:ext uri="{FF2B5EF4-FFF2-40B4-BE49-F238E27FC236}">
                <a16:creationId xmlns:a16="http://schemas.microsoft.com/office/drawing/2014/main" xmlns="" id="{A7BE46A7-3698-44F9-8B4A-71E8F2B988F6}"/>
              </a:ext>
            </a:extLst>
          </p:cNvPr>
          <p:cNvSpPr/>
          <p:nvPr/>
        </p:nvSpPr>
        <p:spPr>
          <a:xfrm>
            <a:off x="5369864" y="1016323"/>
            <a:ext cx="7396243" cy="872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0" name="Group 99">
            <a:extLst>
              <a:ext uri="{FF2B5EF4-FFF2-40B4-BE49-F238E27FC236}">
                <a16:creationId xmlns:a16="http://schemas.microsoft.com/office/drawing/2014/main" xmlns="" id="{C2C98739-1CA9-4E95-91B1-993B125AF1FB}"/>
              </a:ext>
            </a:extLst>
          </p:cNvPr>
          <p:cNvGrpSpPr/>
          <p:nvPr/>
        </p:nvGrpSpPr>
        <p:grpSpPr>
          <a:xfrm rot="5400000">
            <a:off x="8376709" y="546332"/>
            <a:ext cx="879030" cy="975774"/>
            <a:chOff x="5287772" y="4326608"/>
            <a:chExt cx="1138451" cy="1241038"/>
          </a:xfrm>
        </p:grpSpPr>
        <p:grpSp>
          <p:nvGrpSpPr>
            <p:cNvPr id="101" name="Group 100">
              <a:extLst>
                <a:ext uri="{FF2B5EF4-FFF2-40B4-BE49-F238E27FC236}">
                  <a16:creationId xmlns:a16="http://schemas.microsoft.com/office/drawing/2014/main" xmlns="" id="{3F801464-6DAC-40B6-B938-D08471B36359}"/>
                </a:ext>
              </a:extLst>
            </p:cNvPr>
            <p:cNvGrpSpPr/>
            <p:nvPr/>
          </p:nvGrpSpPr>
          <p:grpSpPr>
            <a:xfrm>
              <a:off x="5287772" y="4499140"/>
              <a:ext cx="1138451" cy="1068506"/>
              <a:chOff x="3009007" y="4357964"/>
              <a:chExt cx="1138451" cy="1068506"/>
            </a:xfrm>
          </p:grpSpPr>
          <p:sp>
            <p:nvSpPr>
              <p:cNvPr id="104" name="Rectangle 103">
                <a:extLst>
                  <a:ext uri="{FF2B5EF4-FFF2-40B4-BE49-F238E27FC236}">
                    <a16:creationId xmlns:a16="http://schemas.microsoft.com/office/drawing/2014/main" xmlns="" id="{07F22B95-8CF3-40F1-82D8-222055AEB298}"/>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2FE0D63F-1FCA-472B-9971-8BDCAE6B419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xmlns="" id="{62450EBD-13DF-458F-B9BE-D901FB4FB9F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Rectangle 101">
              <a:extLst>
                <a:ext uri="{FF2B5EF4-FFF2-40B4-BE49-F238E27FC236}">
                  <a16:creationId xmlns:a16="http://schemas.microsoft.com/office/drawing/2014/main" xmlns="" id="{AA5140B2-1023-4F94-9E42-55CE83A982C9}"/>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xmlns="" id="{E3308DCA-E0E5-4983-9B72-4B39114D9ED9}"/>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Freeform 8"/>
          <p:cNvSpPr/>
          <p:nvPr/>
        </p:nvSpPr>
        <p:spPr>
          <a:xfrm>
            <a:off x="6459536" y="5181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drawing of a face&#10;&#10;Description automatically generated">
            <a:extLst>
              <a:ext uri="{FF2B5EF4-FFF2-40B4-BE49-F238E27FC236}">
                <a16:creationId xmlns:a16="http://schemas.microsoft.com/office/drawing/2014/main" xmlns="" id="{4523008C-7330-4F2B-9D82-62BBF44CF1C5}"/>
              </a:ext>
            </a:extLst>
          </p:cNvPr>
          <p:cNvPicPr>
            <a:picLocks noChangeAspect="1"/>
          </p:cNvPicPr>
          <p:nvPr/>
        </p:nvPicPr>
        <p:blipFill>
          <a:blip r:embed="rId5"/>
          <a:stretch>
            <a:fillRect/>
          </a:stretch>
        </p:blipFill>
        <p:spPr>
          <a:xfrm>
            <a:off x="9459493" y="358805"/>
            <a:ext cx="274788" cy="835145"/>
          </a:xfrm>
          <a:prstGeom prst="rect">
            <a:avLst/>
          </a:prstGeom>
        </p:spPr>
      </p:pic>
    </p:spTree>
    <p:extLst>
      <p:ext uri="{BB962C8B-B14F-4D97-AF65-F5344CB8AC3E}">
        <p14:creationId xmlns:p14="http://schemas.microsoft.com/office/powerpoint/2010/main" val="1514986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dirty="0" smtClean="0"/>
              <a:pPr/>
              <a:t>52</a:t>
            </a:fld>
            <a:endParaRPr lang="en-US"/>
          </a:p>
        </p:txBody>
      </p:sp>
      <p:grpSp>
        <p:nvGrpSpPr>
          <p:cNvPr id="35" name="Group 5">
            <a:extLst>
              <a:ext uri="{FF2B5EF4-FFF2-40B4-BE49-F238E27FC236}">
                <a16:creationId xmlns:a16="http://schemas.microsoft.com/office/drawing/2014/main" xmlns="" id="{B9CBB7B9-9356-4FB7-9B57-7D8133F45EAC}"/>
              </a:ext>
            </a:extLst>
          </p:cNvPr>
          <p:cNvGrpSpPr/>
          <p:nvPr/>
        </p:nvGrpSpPr>
        <p:grpSpPr>
          <a:xfrm>
            <a:off x="1657350" y="4534315"/>
            <a:ext cx="1958565" cy="355186"/>
            <a:chOff x="3619499" y="2754845"/>
            <a:chExt cx="3857877" cy="696380"/>
          </a:xfrm>
        </p:grpSpPr>
        <p:sp>
          <p:nvSpPr>
            <p:cNvPr id="4" name="Rectangle 8">
              <a:extLst>
                <a:ext uri="{FF2B5EF4-FFF2-40B4-BE49-F238E27FC236}">
                  <a16:creationId xmlns:a16="http://schemas.microsoft.com/office/drawing/2014/main" xmlns="" id="{765C7DE8-8665-46D5-8B0B-F485D74BEBD1}"/>
                </a:ext>
              </a:extLst>
            </p:cNvPr>
            <p:cNvSpPr/>
            <p:nvPr/>
          </p:nvSpPr>
          <p:spPr>
            <a:xfrm>
              <a:off x="3619499" y="3004344"/>
              <a:ext cx="2666999" cy="228601"/>
            </a:xfrm>
            <a:prstGeom prst="rect">
              <a:avLst/>
            </a:prstGeom>
            <a:solidFill>
              <a:srgbClr val="D3B37C"/>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9966"/>
                </a:solidFill>
              </a:endParaRPr>
            </a:p>
          </p:txBody>
        </p:sp>
        <p:sp>
          <p:nvSpPr>
            <p:cNvPr id="5" name="Trapezoid 10">
              <a:extLst>
                <a:ext uri="{FF2B5EF4-FFF2-40B4-BE49-F238E27FC236}">
                  <a16:creationId xmlns:a16="http://schemas.microsoft.com/office/drawing/2014/main" xmlns="" id="{3D722C47-64B0-4535-A500-F4193F73224A}"/>
                </a:ext>
              </a:extLst>
            </p:cNvPr>
            <p:cNvSpPr/>
            <p:nvPr/>
          </p:nvSpPr>
          <p:spPr>
            <a:xfrm>
              <a:off x="3905250" y="3063875"/>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rapezoid 12">
              <a:extLst>
                <a:ext uri="{FF2B5EF4-FFF2-40B4-BE49-F238E27FC236}">
                  <a16:creationId xmlns:a16="http://schemas.microsoft.com/office/drawing/2014/main" xmlns="" id="{7AB06EB9-C63B-49F8-A4A6-0BEB7A4D6AEC}"/>
                </a:ext>
              </a:extLst>
            </p:cNvPr>
            <p:cNvSpPr/>
            <p:nvPr/>
          </p:nvSpPr>
          <p:spPr>
            <a:xfrm>
              <a:off x="5581650" y="3086100"/>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lowchart: Data 7">
              <a:extLst>
                <a:ext uri="{FF2B5EF4-FFF2-40B4-BE49-F238E27FC236}">
                  <a16:creationId xmlns:a16="http://schemas.microsoft.com/office/drawing/2014/main" xmlns="" id="{608307B3-E900-4795-94B8-16DD432CCA1C}"/>
                </a:ext>
              </a:extLst>
            </p:cNvPr>
            <p:cNvSpPr/>
            <p:nvPr/>
          </p:nvSpPr>
          <p:spPr>
            <a:xfrm>
              <a:off x="3619499" y="2881312"/>
              <a:ext cx="3373169" cy="109538"/>
            </a:xfrm>
            <a:prstGeom prst="flowChartInputOutput">
              <a:avLst/>
            </a:prstGeom>
            <a:solidFill>
              <a:srgbClr val="D3B37C"/>
            </a:solidFill>
            <a:ln>
              <a:solidFill>
                <a:srgbClr val="D3B37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16">
              <a:extLst>
                <a:ext uri="{FF2B5EF4-FFF2-40B4-BE49-F238E27FC236}">
                  <a16:creationId xmlns:a16="http://schemas.microsoft.com/office/drawing/2014/main" xmlns="" id="{DAA21D08-7EE8-4721-8981-71681373703B}"/>
                </a:ext>
              </a:extLst>
            </p:cNvPr>
            <p:cNvSpPr/>
            <p:nvPr/>
          </p:nvSpPr>
          <p:spPr>
            <a:xfrm rot="4661586">
              <a:off x="6586212" y="2780934"/>
              <a:ext cx="45719" cy="735193"/>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8">
              <a:extLst>
                <a:ext uri="{FF2B5EF4-FFF2-40B4-BE49-F238E27FC236}">
                  <a16:creationId xmlns:a16="http://schemas.microsoft.com/office/drawing/2014/main" xmlns="" id="{D8CC5C03-1EF4-4FBF-B1CC-94297BC08D2E}"/>
                </a:ext>
              </a:extLst>
            </p:cNvPr>
            <p:cNvSpPr/>
            <p:nvPr/>
          </p:nvSpPr>
          <p:spPr>
            <a:xfrm flipH="1">
              <a:off x="6924091" y="2881312"/>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20">
              <a:extLst>
                <a:ext uri="{FF2B5EF4-FFF2-40B4-BE49-F238E27FC236}">
                  <a16:creationId xmlns:a16="http://schemas.microsoft.com/office/drawing/2014/main" xmlns="" id="{C24E7D18-211B-4879-8200-333B5DC15DB7}"/>
                </a:ext>
              </a:extLst>
            </p:cNvPr>
            <p:cNvSpPr/>
            <p:nvPr/>
          </p:nvSpPr>
          <p:spPr>
            <a:xfrm flipH="1">
              <a:off x="6650520" y="2936081"/>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Parallelogram 22">
              <a:extLst>
                <a:ext uri="{FF2B5EF4-FFF2-40B4-BE49-F238E27FC236}">
                  <a16:creationId xmlns:a16="http://schemas.microsoft.com/office/drawing/2014/main" xmlns="" id="{4746EBF9-7D0B-4F45-AC4C-CFDB49CC3E6C}"/>
                </a:ext>
              </a:extLst>
            </p:cNvPr>
            <p:cNvSpPr/>
            <p:nvPr/>
          </p:nvSpPr>
          <p:spPr>
            <a:xfrm>
              <a:off x="5885866" y="2754845"/>
              <a:ext cx="1591510"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Parallelogram 24">
              <a:extLst>
                <a:ext uri="{FF2B5EF4-FFF2-40B4-BE49-F238E27FC236}">
                  <a16:creationId xmlns:a16="http://schemas.microsoft.com/office/drawing/2014/main" xmlns="" id="{E4572679-EAA4-4C98-ADA7-EDFE24A83A29}"/>
                </a:ext>
              </a:extLst>
            </p:cNvPr>
            <p:cNvSpPr/>
            <p:nvPr/>
          </p:nvSpPr>
          <p:spPr>
            <a:xfrm>
              <a:off x="5467350" y="2756236"/>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Parallelogram 25">
              <a:extLst>
                <a:ext uri="{FF2B5EF4-FFF2-40B4-BE49-F238E27FC236}">
                  <a16:creationId xmlns:a16="http://schemas.microsoft.com/office/drawing/2014/main" xmlns="" id="{69BB6AF2-E608-4E98-AA55-5A90F1F961BB}"/>
                </a:ext>
              </a:extLst>
            </p:cNvPr>
            <p:cNvSpPr/>
            <p:nvPr/>
          </p:nvSpPr>
          <p:spPr>
            <a:xfrm>
              <a:off x="4963596" y="2763718"/>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Parallelogram 26">
              <a:extLst>
                <a:ext uri="{FF2B5EF4-FFF2-40B4-BE49-F238E27FC236}">
                  <a16:creationId xmlns:a16="http://schemas.microsoft.com/office/drawing/2014/main" xmlns="" id="{055D2F03-762A-496A-8B79-2A611796BF84}"/>
                </a:ext>
              </a:extLst>
            </p:cNvPr>
            <p:cNvSpPr/>
            <p:nvPr/>
          </p:nvSpPr>
          <p:spPr>
            <a:xfrm>
              <a:off x="4419600"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Parallelogram 27">
              <a:extLst>
                <a:ext uri="{FF2B5EF4-FFF2-40B4-BE49-F238E27FC236}">
                  <a16:creationId xmlns:a16="http://schemas.microsoft.com/office/drawing/2014/main" xmlns="" id="{873954F9-763E-490E-A2D1-3FD9FA468580}"/>
                </a:ext>
              </a:extLst>
            </p:cNvPr>
            <p:cNvSpPr/>
            <p:nvPr/>
          </p:nvSpPr>
          <p:spPr>
            <a:xfrm>
              <a:off x="3911952"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28">
              <a:extLst>
                <a:ext uri="{FF2B5EF4-FFF2-40B4-BE49-F238E27FC236}">
                  <a16:creationId xmlns:a16="http://schemas.microsoft.com/office/drawing/2014/main" xmlns="" id="{8B962036-1441-4060-806D-1F5B514F28A7}"/>
                </a:ext>
              </a:extLst>
            </p:cNvPr>
            <p:cNvSpPr/>
            <p:nvPr/>
          </p:nvSpPr>
          <p:spPr>
            <a:xfrm rot="5400000">
              <a:off x="5635708" y="1581420"/>
              <a:ext cx="51317" cy="2594027"/>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Rectangle 36">
            <a:extLst>
              <a:ext uri="{FF2B5EF4-FFF2-40B4-BE49-F238E27FC236}">
                <a16:creationId xmlns:a16="http://schemas.microsoft.com/office/drawing/2014/main" xmlns="" id="{F47CC819-583B-44A7-8196-1E1665C92409}"/>
              </a:ext>
            </a:extLst>
          </p:cNvPr>
          <p:cNvSpPr/>
          <p:nvPr/>
        </p:nvSpPr>
        <p:spPr>
          <a:xfrm>
            <a:off x="4324349" y="2262554"/>
            <a:ext cx="3190143" cy="1312984"/>
          </a:xfrm>
          <a:prstGeom prst="rect">
            <a:avLst/>
          </a:prstGeom>
          <a:blipFill>
            <a:blip r:embed="rId2"/>
            <a:tile tx="0" ty="0" sx="100000" sy="100000" flip="none" algn="tl"/>
          </a:blipFill>
          <a:ln>
            <a:noFill/>
          </a:ln>
          <a:scene3d>
            <a:camera prst="perspectiveRelaxed">
              <a:rot lat="1680000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xmlns="" id="{0055D87A-1DDA-4115-9F01-D69365141B03}"/>
              </a:ext>
            </a:extLst>
          </p:cNvPr>
          <p:cNvSpPr/>
          <p:nvPr/>
        </p:nvSpPr>
        <p:spPr>
          <a:xfrm>
            <a:off x="4262592" y="3000070"/>
            <a:ext cx="3313655" cy="255587"/>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Graphic 29" descr="Qr Code">
            <a:extLst>
              <a:ext uri="{FF2B5EF4-FFF2-40B4-BE49-F238E27FC236}">
                <a16:creationId xmlns:a16="http://schemas.microsoft.com/office/drawing/2014/main" xmlns="" id="{F19770EE-10E5-4F58-9897-3797063E08F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007427" y="6496050"/>
            <a:ext cx="914400" cy="914400"/>
          </a:xfrm>
          <a:prstGeom prst="rect">
            <a:avLst/>
          </a:prstGeom>
        </p:spPr>
      </p:pic>
    </p:spTree>
    <p:extLst>
      <p:ext uri="{BB962C8B-B14F-4D97-AF65-F5344CB8AC3E}">
        <p14:creationId xmlns:p14="http://schemas.microsoft.com/office/powerpoint/2010/main" val="1198115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4" name="Footer Placeholder 3">
            <a:extLst>
              <a:ext uri="{FF2B5EF4-FFF2-40B4-BE49-F238E27FC236}">
                <a16:creationId xmlns:a16="http://schemas.microsoft.com/office/drawing/2014/main" xmlns=""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53</a:t>
            </a:fld>
            <a:endParaRPr lang="en-US"/>
          </a:p>
        </p:txBody>
      </p:sp>
      <p:sp>
        <p:nvSpPr>
          <p:cNvPr id="109" name="Freeform 108"/>
          <p:cNvSpPr/>
          <p:nvPr/>
        </p:nvSpPr>
        <p:spPr>
          <a:xfrm rot="3424023" flipH="1">
            <a:off x="2805589" y="3555078"/>
            <a:ext cx="102942" cy="1679086"/>
          </a:xfrm>
          <a:custGeom>
            <a:avLst/>
            <a:gdLst>
              <a:gd name="connsiteX0" fmla="*/ 0 w 298797"/>
              <a:gd name="connsiteY0" fmla="*/ 0 h 594860"/>
              <a:gd name="connsiteX1" fmla="*/ 298797 w 298797"/>
              <a:gd name="connsiteY1" fmla="*/ 0 h 594860"/>
              <a:gd name="connsiteX2" fmla="*/ 298797 w 298797"/>
              <a:gd name="connsiteY2" fmla="*/ 594860 h 594860"/>
              <a:gd name="connsiteX3" fmla="*/ 0 w 298797"/>
              <a:gd name="connsiteY3" fmla="*/ 520735 h 594860"/>
            </a:gdLst>
            <a:ahLst/>
            <a:cxnLst>
              <a:cxn ang="0">
                <a:pos x="connsiteX0" y="connsiteY0"/>
              </a:cxn>
              <a:cxn ang="0">
                <a:pos x="connsiteX1" y="connsiteY1"/>
              </a:cxn>
              <a:cxn ang="0">
                <a:pos x="connsiteX2" y="connsiteY2"/>
              </a:cxn>
              <a:cxn ang="0">
                <a:pos x="connsiteX3" y="connsiteY3"/>
              </a:cxn>
            </a:cxnLst>
            <a:rect l="l" t="t" r="r" b="b"/>
            <a:pathLst>
              <a:path w="298797" h="594860">
                <a:moveTo>
                  <a:pt x="0" y="0"/>
                </a:moveTo>
                <a:lnTo>
                  <a:pt x="298797" y="0"/>
                </a:lnTo>
                <a:lnTo>
                  <a:pt x="298797" y="594860"/>
                </a:lnTo>
                <a:lnTo>
                  <a:pt x="0" y="52073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p:nvGrpSpPr>
        <p:grpSpPr>
          <a:xfrm>
            <a:off x="1648612" y="4169443"/>
            <a:ext cx="1915889" cy="1489487"/>
            <a:chOff x="2337650" y="3428272"/>
            <a:chExt cx="1915889" cy="1489487"/>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p:cNvSpPr/>
          <p:nvPr/>
        </p:nvSpPr>
        <p:spPr>
          <a:xfrm rot="21385037">
            <a:off x="4228739" y="3648086"/>
            <a:ext cx="393658" cy="91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4" name="Group 123">
            <a:extLst>
              <a:ext uri="{FF2B5EF4-FFF2-40B4-BE49-F238E27FC236}">
                <a16:creationId xmlns:a16="http://schemas.microsoft.com/office/drawing/2014/main" xmlns="" id="{BE2FE65C-67D4-4D6C-9F04-F5DE2F858D63}"/>
              </a:ext>
            </a:extLst>
          </p:cNvPr>
          <p:cNvGrpSpPr/>
          <p:nvPr/>
        </p:nvGrpSpPr>
        <p:grpSpPr>
          <a:xfrm>
            <a:off x="4212352" y="3362685"/>
            <a:ext cx="786311" cy="832726"/>
            <a:chOff x="6635603" y="932150"/>
            <a:chExt cx="786311" cy="832726"/>
          </a:xfrm>
        </p:grpSpPr>
        <p:sp>
          <p:nvSpPr>
            <p:cNvPr id="125" name="Rectangle 124">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Cube 125">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28" name="Rectangle 127">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8" name="Group 107"/>
          <p:cNvGrpSpPr/>
          <p:nvPr/>
        </p:nvGrpSpPr>
        <p:grpSpPr>
          <a:xfrm>
            <a:off x="3493963" y="3654070"/>
            <a:ext cx="1163444" cy="381007"/>
            <a:chOff x="3493963" y="3654070"/>
            <a:chExt cx="1163444" cy="381007"/>
          </a:xfrm>
        </p:grpSpPr>
        <p:sp>
          <p:nvSpPr>
            <p:cNvPr id="79" name="Rectangle 78"/>
            <p:cNvSpPr/>
            <p:nvPr/>
          </p:nvSpPr>
          <p:spPr>
            <a:xfrm rot="4975157">
              <a:off x="3755206" y="3678801"/>
              <a:ext cx="67322" cy="4541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3493963" y="3844463"/>
              <a:ext cx="133840" cy="1524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p:cNvSpPr/>
            <p:nvPr/>
          </p:nvSpPr>
          <p:spPr>
            <a:xfrm rot="21385037">
              <a:off x="4263749" y="3919997"/>
              <a:ext cx="393658" cy="9138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Block Arc 104"/>
            <p:cNvSpPr/>
            <p:nvPr/>
          </p:nvSpPr>
          <p:spPr>
            <a:xfrm rot="15875919">
              <a:off x="4018377" y="3623043"/>
              <a:ext cx="372533" cy="442836"/>
            </a:xfrm>
            <a:prstGeom prst="blockArc">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Oval 121"/>
            <p:cNvSpPr/>
            <p:nvPr/>
          </p:nvSpPr>
          <p:spPr>
            <a:xfrm>
              <a:off x="4181470" y="3914376"/>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4117393" y="3654070"/>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ube 2">
            <a:extLst>
              <a:ext uri="{FF2B5EF4-FFF2-40B4-BE49-F238E27FC236}">
                <a16:creationId xmlns:a16="http://schemas.microsoft.com/office/drawing/2014/main" xmlns=""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a16="http://schemas.microsoft.com/office/drawing/2014/main" xmlns=""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ube 7">
            <a:extLst>
              <a:ext uri="{FF2B5EF4-FFF2-40B4-BE49-F238E27FC236}">
                <a16:creationId xmlns:a16="http://schemas.microsoft.com/office/drawing/2014/main" xmlns=""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xmlns=""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ube 9">
            <a:extLst>
              <a:ext uri="{FF2B5EF4-FFF2-40B4-BE49-F238E27FC236}">
                <a16:creationId xmlns:a16="http://schemas.microsoft.com/office/drawing/2014/main" xmlns=""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ube 10">
            <a:extLst>
              <a:ext uri="{FF2B5EF4-FFF2-40B4-BE49-F238E27FC236}">
                <a16:creationId xmlns:a16="http://schemas.microsoft.com/office/drawing/2014/main" xmlns=""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xmlns="" id="{C5864D9D-CF8B-4B29-A0DB-309A14E7F39A}"/>
              </a:ext>
            </a:extLst>
          </p:cNvPr>
          <p:cNvGrpSpPr/>
          <p:nvPr/>
        </p:nvGrpSpPr>
        <p:grpSpPr>
          <a:xfrm>
            <a:off x="6357768" y="3978761"/>
            <a:ext cx="3397192" cy="935436"/>
            <a:chOff x="9551278" y="2681585"/>
            <a:chExt cx="2336810" cy="721825"/>
          </a:xfrm>
        </p:grpSpPr>
        <p:sp>
          <p:nvSpPr>
            <p:cNvPr id="133" name="Rectangle 132">
              <a:extLst>
                <a:ext uri="{FF2B5EF4-FFF2-40B4-BE49-F238E27FC236}">
                  <a16:creationId xmlns:a16="http://schemas.microsoft.com/office/drawing/2014/main" xmlns=""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28">
              <a:extLst>
                <a:ext uri="{FF2B5EF4-FFF2-40B4-BE49-F238E27FC236}">
                  <a16:creationId xmlns:a16="http://schemas.microsoft.com/office/drawing/2014/main" xmlns=""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Process 92">
              <a:extLst>
                <a:ext uri="{FF2B5EF4-FFF2-40B4-BE49-F238E27FC236}">
                  <a16:creationId xmlns:a16="http://schemas.microsoft.com/office/drawing/2014/main" xmlns=""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7">
            <a:extLst>
              <a:ext uri="{FF2B5EF4-FFF2-40B4-BE49-F238E27FC236}">
                <a16:creationId xmlns:a16="http://schemas.microsoft.com/office/drawing/2014/main" xmlns=""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xmlns="" id="{0771667D-1D10-4BF5-8585-15A44F5AACE2}"/>
              </a:ext>
            </a:extLst>
          </p:cNvPr>
          <p:cNvGrpSpPr/>
          <p:nvPr/>
        </p:nvGrpSpPr>
        <p:grpSpPr>
          <a:xfrm>
            <a:off x="6357768" y="2163346"/>
            <a:ext cx="3397192" cy="935436"/>
            <a:chOff x="9551278" y="2681585"/>
            <a:chExt cx="2336810" cy="721825"/>
          </a:xfrm>
        </p:grpSpPr>
        <p:sp>
          <p:nvSpPr>
            <p:cNvPr id="139" name="Rectangle 138">
              <a:extLst>
                <a:ext uri="{FF2B5EF4-FFF2-40B4-BE49-F238E27FC236}">
                  <a16:creationId xmlns:a16="http://schemas.microsoft.com/office/drawing/2014/main" xmlns=""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33">
              <a:extLst>
                <a:ext uri="{FF2B5EF4-FFF2-40B4-BE49-F238E27FC236}">
                  <a16:creationId xmlns:a16="http://schemas.microsoft.com/office/drawing/2014/main" xmlns=""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Process 92">
              <a:extLst>
                <a:ext uri="{FF2B5EF4-FFF2-40B4-BE49-F238E27FC236}">
                  <a16:creationId xmlns:a16="http://schemas.microsoft.com/office/drawing/2014/main" xmlns=""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Cube 19">
            <a:extLst>
              <a:ext uri="{FF2B5EF4-FFF2-40B4-BE49-F238E27FC236}">
                <a16:creationId xmlns:a16="http://schemas.microsoft.com/office/drawing/2014/main" xmlns=""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xmlns="" id="{1DFE989C-D260-4F9F-9117-FF840BF167C7}"/>
              </a:ext>
            </a:extLst>
          </p:cNvPr>
          <p:cNvGrpSpPr/>
          <p:nvPr/>
        </p:nvGrpSpPr>
        <p:grpSpPr>
          <a:xfrm>
            <a:off x="6386124" y="277143"/>
            <a:ext cx="3368842" cy="935436"/>
            <a:chOff x="9551278" y="2681585"/>
            <a:chExt cx="2336810" cy="721825"/>
          </a:xfrm>
        </p:grpSpPr>
        <p:sp>
          <p:nvSpPr>
            <p:cNvPr id="144" name="Rectangle 143">
              <a:extLst>
                <a:ext uri="{FF2B5EF4-FFF2-40B4-BE49-F238E27FC236}">
                  <a16:creationId xmlns:a16="http://schemas.microsoft.com/office/drawing/2014/main" xmlns=""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39">
              <a:extLst>
                <a:ext uri="{FF2B5EF4-FFF2-40B4-BE49-F238E27FC236}">
                  <a16:creationId xmlns:a16="http://schemas.microsoft.com/office/drawing/2014/main" xmlns=""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Process 92">
              <a:extLst>
                <a:ext uri="{FF2B5EF4-FFF2-40B4-BE49-F238E27FC236}">
                  <a16:creationId xmlns:a16="http://schemas.microsoft.com/office/drawing/2014/main" xmlns=""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a:extLst>
              <a:ext uri="{FF2B5EF4-FFF2-40B4-BE49-F238E27FC236}">
                <a16:creationId xmlns:a16="http://schemas.microsoft.com/office/drawing/2014/main" xmlns="" id="{A21B57C2-8556-4570-8537-52768F89F3FD}"/>
              </a:ext>
            </a:extLst>
          </p:cNvPr>
          <p:cNvGrpSpPr/>
          <p:nvPr/>
        </p:nvGrpSpPr>
        <p:grpSpPr>
          <a:xfrm>
            <a:off x="6821798" y="3592956"/>
            <a:ext cx="786311" cy="832726"/>
            <a:chOff x="6635603" y="932150"/>
            <a:chExt cx="786311" cy="832726"/>
          </a:xfrm>
        </p:grpSpPr>
        <p:sp>
          <p:nvSpPr>
            <p:cNvPr id="148" name="Rectangle 147">
              <a:extLst>
                <a:ext uri="{FF2B5EF4-FFF2-40B4-BE49-F238E27FC236}">
                  <a16:creationId xmlns:a16="http://schemas.microsoft.com/office/drawing/2014/main" xmlns="" id="{8CC64C19-2687-4CDB-8FC0-99EA2A57FBE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a:extLst>
                <a:ext uri="{FF2B5EF4-FFF2-40B4-BE49-F238E27FC236}">
                  <a16:creationId xmlns:a16="http://schemas.microsoft.com/office/drawing/2014/main" xmlns="" id="{50B858CB-EE22-49F3-B8AF-F2E666E9BB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0" name="Straight Connector 149">
              <a:extLst>
                <a:ext uri="{FF2B5EF4-FFF2-40B4-BE49-F238E27FC236}">
                  <a16:creationId xmlns:a16="http://schemas.microsoft.com/office/drawing/2014/main" xmlns="" id="{8243517A-D5BB-4F36-BD74-D2A1E9650C69}"/>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a16="http://schemas.microsoft.com/office/drawing/2014/main" xmlns="" id="{8D2F06E2-F267-4689-B0C3-9EACC2CAA83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126B6886-5101-4339-8020-3C398FB0C9D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xmlns="" id="{BD162162-75DD-4289-B75A-36417A372FCD}"/>
              </a:ext>
            </a:extLst>
          </p:cNvPr>
          <p:cNvGrpSpPr/>
          <p:nvPr/>
        </p:nvGrpSpPr>
        <p:grpSpPr>
          <a:xfrm>
            <a:off x="6950235" y="-118501"/>
            <a:ext cx="786311" cy="832726"/>
            <a:chOff x="6635603" y="932150"/>
            <a:chExt cx="786311" cy="832726"/>
          </a:xfrm>
        </p:grpSpPr>
        <p:sp>
          <p:nvSpPr>
            <p:cNvPr id="154" name="Rectangle 153">
              <a:extLst>
                <a:ext uri="{FF2B5EF4-FFF2-40B4-BE49-F238E27FC236}">
                  <a16:creationId xmlns:a16="http://schemas.microsoft.com/office/drawing/2014/main" xmlns="" id="{A821918F-F80F-4F5E-BC4D-7A90AB97EB4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Cube 154">
              <a:extLst>
                <a:ext uri="{FF2B5EF4-FFF2-40B4-BE49-F238E27FC236}">
                  <a16:creationId xmlns:a16="http://schemas.microsoft.com/office/drawing/2014/main" xmlns="" id="{E6B63DBA-E117-47A0-BFC5-879C0CDE027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6" name="Straight Connector 155">
              <a:extLst>
                <a:ext uri="{FF2B5EF4-FFF2-40B4-BE49-F238E27FC236}">
                  <a16:creationId xmlns:a16="http://schemas.microsoft.com/office/drawing/2014/main" xmlns="" id="{9A0CAD2E-1363-4E16-AD45-D88F04559F55}"/>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a16="http://schemas.microsoft.com/office/drawing/2014/main" xmlns="" id="{B048F29F-445E-4D2A-9DC3-0B0751600D2D}"/>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3BD9D15A-E385-4E2D-87C5-4000ED731F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36">
            <a:extLst>
              <a:ext uri="{FF2B5EF4-FFF2-40B4-BE49-F238E27FC236}">
                <a16:creationId xmlns:a16="http://schemas.microsoft.com/office/drawing/2014/main" xmlns="" id="{7EA342F8-9C8E-4AF9-9002-6C8FFB39007A}"/>
              </a:ext>
            </a:extLst>
          </p:cNvPr>
          <p:cNvGrpSpPr/>
          <p:nvPr/>
        </p:nvGrpSpPr>
        <p:grpSpPr>
          <a:xfrm>
            <a:off x="7276083" y="253012"/>
            <a:ext cx="786311" cy="832726"/>
            <a:chOff x="6635603" y="932150"/>
            <a:chExt cx="786311" cy="832726"/>
          </a:xfrm>
        </p:grpSpPr>
        <p:sp>
          <p:nvSpPr>
            <p:cNvPr id="160" name="Rectangle 159">
              <a:extLst>
                <a:ext uri="{FF2B5EF4-FFF2-40B4-BE49-F238E27FC236}">
                  <a16:creationId xmlns:a16="http://schemas.microsoft.com/office/drawing/2014/main" xmlns="" id="{9D6FE076-508A-461E-9FBD-F3DEF9AFE6F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Cube 160">
              <a:extLst>
                <a:ext uri="{FF2B5EF4-FFF2-40B4-BE49-F238E27FC236}">
                  <a16:creationId xmlns:a16="http://schemas.microsoft.com/office/drawing/2014/main" xmlns="" id="{3905608B-A6B8-4161-9242-BAEEAEF22F5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2" name="Straight Connector 161">
              <a:extLst>
                <a:ext uri="{FF2B5EF4-FFF2-40B4-BE49-F238E27FC236}">
                  <a16:creationId xmlns:a16="http://schemas.microsoft.com/office/drawing/2014/main" xmlns="" id="{33515A82-A3FB-4922-96F6-4CEBEE3117F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3" name="Rectangle 162">
              <a:extLst>
                <a:ext uri="{FF2B5EF4-FFF2-40B4-BE49-F238E27FC236}">
                  <a16:creationId xmlns:a16="http://schemas.microsoft.com/office/drawing/2014/main" xmlns="" id="{0F672C52-3209-42FC-B568-EE3F1BF955F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F54BEECD-35EF-4AD4-B5AD-ECA50306B4B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8" name="Group 77">
            <a:extLst>
              <a:ext uri="{FF2B5EF4-FFF2-40B4-BE49-F238E27FC236}">
                <a16:creationId xmlns:a16="http://schemas.microsoft.com/office/drawing/2014/main" xmlns="" id="{D2B635AD-0050-4E9D-B09A-DE295587E9D5}"/>
              </a:ext>
            </a:extLst>
          </p:cNvPr>
          <p:cNvGrpSpPr/>
          <p:nvPr/>
        </p:nvGrpSpPr>
        <p:grpSpPr>
          <a:xfrm>
            <a:off x="6971834" y="1767345"/>
            <a:ext cx="786311" cy="832726"/>
            <a:chOff x="6635603" y="932150"/>
            <a:chExt cx="786311" cy="832726"/>
          </a:xfrm>
        </p:grpSpPr>
        <p:sp>
          <p:nvSpPr>
            <p:cNvPr id="166" name="Rectangle 165">
              <a:extLst>
                <a:ext uri="{FF2B5EF4-FFF2-40B4-BE49-F238E27FC236}">
                  <a16:creationId xmlns:a16="http://schemas.microsoft.com/office/drawing/2014/main" xmlns="" id="{9DCD2050-8CB0-489B-9FA7-7A82862ADE6D}"/>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Cube 166">
              <a:extLst>
                <a:ext uri="{FF2B5EF4-FFF2-40B4-BE49-F238E27FC236}">
                  <a16:creationId xmlns:a16="http://schemas.microsoft.com/office/drawing/2014/main" xmlns="" id="{C8130A0D-F545-4DE1-82B7-09DC806203A8}"/>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8" name="Straight Connector 167">
              <a:extLst>
                <a:ext uri="{FF2B5EF4-FFF2-40B4-BE49-F238E27FC236}">
                  <a16:creationId xmlns:a16="http://schemas.microsoft.com/office/drawing/2014/main" xmlns="" id="{400487E4-92DE-4E4D-AE8B-DADFF1486903}"/>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xmlns="" id="{907EDF45-A26C-4228-B419-B59F8915252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Rectangle 169">
              <a:extLst>
                <a:ext uri="{FF2B5EF4-FFF2-40B4-BE49-F238E27FC236}">
                  <a16:creationId xmlns:a16="http://schemas.microsoft.com/office/drawing/2014/main" xmlns="" id="{4AE4C594-ED9C-4993-96C2-4E49C06FB3C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6" name="Group 105">
            <a:extLst>
              <a:ext uri="{FF2B5EF4-FFF2-40B4-BE49-F238E27FC236}">
                <a16:creationId xmlns:a16="http://schemas.microsoft.com/office/drawing/2014/main" xmlns="" id="{3C942AC3-9A20-45E3-A768-CDC69295A54C}"/>
              </a:ext>
            </a:extLst>
          </p:cNvPr>
          <p:cNvGrpSpPr/>
          <p:nvPr/>
        </p:nvGrpSpPr>
        <p:grpSpPr>
          <a:xfrm>
            <a:off x="7291948" y="2122332"/>
            <a:ext cx="786311" cy="832726"/>
            <a:chOff x="6635603" y="932150"/>
            <a:chExt cx="786311" cy="832726"/>
          </a:xfrm>
        </p:grpSpPr>
        <p:sp>
          <p:nvSpPr>
            <p:cNvPr id="172" name="Rectangle 171">
              <a:extLst>
                <a:ext uri="{FF2B5EF4-FFF2-40B4-BE49-F238E27FC236}">
                  <a16:creationId xmlns:a16="http://schemas.microsoft.com/office/drawing/2014/main" xmlns="" id="{60FD146C-3328-419F-BA4F-092D0DC2E7DC}"/>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Cube 172">
              <a:extLst>
                <a:ext uri="{FF2B5EF4-FFF2-40B4-BE49-F238E27FC236}">
                  <a16:creationId xmlns:a16="http://schemas.microsoft.com/office/drawing/2014/main" xmlns="" id="{C92A336D-2AF0-489B-AE68-2BB10EAC02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a16="http://schemas.microsoft.com/office/drawing/2014/main" xmlns="" id="{6CAFDC4E-0B38-4CDA-9323-5D635CC46B7F}"/>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178" name="Rectangle 177">
                <a:extLst>
                  <a:ext uri="{FF2B5EF4-FFF2-40B4-BE49-F238E27FC236}">
                    <a16:creationId xmlns:a16="http://schemas.microsoft.com/office/drawing/2014/main" xmlns="" id="{325CB258-A45E-4201-84BC-5B80C72802C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9" name="Picture 2" descr="Barcode - Wikipedia">
                <a:extLst>
                  <a:ext uri="{FF2B5EF4-FFF2-40B4-BE49-F238E27FC236}">
                    <a16:creationId xmlns:a16="http://schemas.microsoft.com/office/drawing/2014/main" xmlns="" id="{640EA89A-074F-4F4C-8BE6-F6162D49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xmlns="" id="{57C196E9-452B-49F4-8D48-7F17239E077D}"/>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74E6B41F-63AB-4B11-8349-DAE79C68EA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75" name="Straight Connector 174">
              <a:extLst>
                <a:ext uri="{FF2B5EF4-FFF2-40B4-BE49-F238E27FC236}">
                  <a16:creationId xmlns:a16="http://schemas.microsoft.com/office/drawing/2014/main" xmlns="" id="{2255BA90-BD48-490C-B128-8514B77B1E4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6" name="Rectangle 175">
              <a:extLst>
                <a:ext uri="{FF2B5EF4-FFF2-40B4-BE49-F238E27FC236}">
                  <a16:creationId xmlns:a16="http://schemas.microsoft.com/office/drawing/2014/main" xmlns="" id="{0E1A12F2-9D5A-4702-8CD5-0FF2AED4DBF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A1D8A2CB-332E-4B26-AAAB-E5F8781C918F}"/>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Cube 111">
            <a:extLst>
              <a:ext uri="{FF2B5EF4-FFF2-40B4-BE49-F238E27FC236}">
                <a16:creationId xmlns:a16="http://schemas.microsoft.com/office/drawing/2014/main" xmlns=""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23">
            <a:extLst>
              <a:ext uri="{FF2B5EF4-FFF2-40B4-BE49-F238E27FC236}">
                <a16:creationId xmlns:a16="http://schemas.microsoft.com/office/drawing/2014/main" xmlns="" id="{80751A6F-8FA0-4ED8-8E3B-690B9BBA13F3}"/>
              </a:ext>
            </a:extLst>
          </p:cNvPr>
          <p:cNvGrpSpPr/>
          <p:nvPr/>
        </p:nvGrpSpPr>
        <p:grpSpPr>
          <a:xfrm>
            <a:off x="7414386" y="635146"/>
            <a:ext cx="127321" cy="109139"/>
            <a:chOff x="8748038" y="1643941"/>
            <a:chExt cx="178185" cy="140174"/>
          </a:xfrm>
          <a:scene3d>
            <a:camera prst="orthographicFront">
              <a:rot lat="2400000" lon="3600000" rev="0"/>
            </a:camera>
            <a:lightRig rig="threePt" dir="t"/>
          </a:scene3d>
        </p:grpSpPr>
        <p:grpSp>
          <p:nvGrpSpPr>
            <p:cNvPr id="184" name="Group 24">
              <a:extLst>
                <a:ext uri="{FF2B5EF4-FFF2-40B4-BE49-F238E27FC236}">
                  <a16:creationId xmlns:a16="http://schemas.microsoft.com/office/drawing/2014/main" xmlns="" id="{91C6602F-5B93-4F3A-B629-F9492299B790}"/>
                </a:ext>
              </a:extLst>
            </p:cNvPr>
            <p:cNvGrpSpPr/>
            <p:nvPr/>
          </p:nvGrpSpPr>
          <p:grpSpPr>
            <a:xfrm rot="21427338">
              <a:off x="8748038" y="1643941"/>
              <a:ext cx="173598" cy="140174"/>
              <a:chOff x="8683618" y="1798298"/>
              <a:chExt cx="1238250" cy="726696"/>
            </a:xfrm>
          </p:grpSpPr>
          <p:sp>
            <p:nvSpPr>
              <p:cNvPr id="186" name="Rectangle 26">
                <a:extLst>
                  <a:ext uri="{FF2B5EF4-FFF2-40B4-BE49-F238E27FC236}">
                    <a16:creationId xmlns:a16="http://schemas.microsoft.com/office/drawing/2014/main" xmlns="" id="{9DF33071-8FE6-44CE-98EB-CC8E46CAA878}"/>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27">
                <a:extLst>
                  <a:ext uri="{FF2B5EF4-FFF2-40B4-BE49-F238E27FC236}">
                    <a16:creationId xmlns:a16="http://schemas.microsoft.com/office/drawing/2014/main" xmlns="" id="{39D45902-FD2D-4473-AE1E-A84C43A5DFF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28">
                <a:extLst>
                  <a:ext uri="{FF2B5EF4-FFF2-40B4-BE49-F238E27FC236}">
                    <a16:creationId xmlns:a16="http://schemas.microsoft.com/office/drawing/2014/main" xmlns="" id="{A1072608-BA60-4FFB-A927-4527A7A3CE8E}"/>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5" name="Graphic 13" descr="Qr Code">
              <a:extLst>
                <a:ext uri="{FF2B5EF4-FFF2-40B4-BE49-F238E27FC236}">
                  <a16:creationId xmlns:a16="http://schemas.microsoft.com/office/drawing/2014/main" xmlns="" id="{E69D10BA-9CEA-4CA1-9309-DA78A97F784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195" name="Group 35">
            <a:extLst>
              <a:ext uri="{FF2B5EF4-FFF2-40B4-BE49-F238E27FC236}">
                <a16:creationId xmlns:a16="http://schemas.microsoft.com/office/drawing/2014/main" xmlns="" id="{4DE47122-B4DE-461E-B26A-70FF8889E29E}"/>
              </a:ext>
            </a:extLst>
          </p:cNvPr>
          <p:cNvGrpSpPr/>
          <p:nvPr/>
        </p:nvGrpSpPr>
        <p:grpSpPr>
          <a:xfrm>
            <a:off x="7072492" y="231587"/>
            <a:ext cx="127321" cy="109139"/>
            <a:chOff x="8748038" y="1643941"/>
            <a:chExt cx="178185" cy="140174"/>
          </a:xfrm>
          <a:scene3d>
            <a:camera prst="orthographicFront">
              <a:rot lat="2400000" lon="3600000" rev="0"/>
            </a:camera>
            <a:lightRig rig="threePt" dir="t"/>
          </a:scene3d>
        </p:grpSpPr>
        <p:grpSp>
          <p:nvGrpSpPr>
            <p:cNvPr id="190" name="Group 37">
              <a:extLst>
                <a:ext uri="{FF2B5EF4-FFF2-40B4-BE49-F238E27FC236}">
                  <a16:creationId xmlns:a16="http://schemas.microsoft.com/office/drawing/2014/main" xmlns="" id="{D46EE3D8-3AAC-408D-B6A0-88455517DD71}"/>
                </a:ext>
              </a:extLst>
            </p:cNvPr>
            <p:cNvGrpSpPr/>
            <p:nvPr/>
          </p:nvGrpSpPr>
          <p:grpSpPr>
            <a:xfrm rot="21427338">
              <a:off x="8748038" y="1643941"/>
              <a:ext cx="173598" cy="140174"/>
              <a:chOff x="8683618" y="1798298"/>
              <a:chExt cx="1238250" cy="726696"/>
            </a:xfrm>
          </p:grpSpPr>
          <p:sp>
            <p:nvSpPr>
              <p:cNvPr id="192" name="Rectangle 39">
                <a:extLst>
                  <a:ext uri="{FF2B5EF4-FFF2-40B4-BE49-F238E27FC236}">
                    <a16:creationId xmlns:a16="http://schemas.microsoft.com/office/drawing/2014/main" xmlns="" id="{6DA548F8-7480-4A98-B665-4502131F9575}"/>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40">
                <a:extLst>
                  <a:ext uri="{FF2B5EF4-FFF2-40B4-BE49-F238E27FC236}">
                    <a16:creationId xmlns:a16="http://schemas.microsoft.com/office/drawing/2014/main" xmlns="" id="{51E76DBB-62DA-45B5-829F-586973F819E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41">
                <a:extLst>
                  <a:ext uri="{FF2B5EF4-FFF2-40B4-BE49-F238E27FC236}">
                    <a16:creationId xmlns:a16="http://schemas.microsoft.com/office/drawing/2014/main" xmlns="" id="{D41C616F-61EE-4095-A785-5367A818A01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1" name="Graphic 13" descr="Qr Code">
              <a:extLst>
                <a:ext uri="{FF2B5EF4-FFF2-40B4-BE49-F238E27FC236}">
                  <a16:creationId xmlns:a16="http://schemas.microsoft.com/office/drawing/2014/main" xmlns="" id="{35D2A429-2006-4225-B785-9E5BF590AB9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202" name="Group 48">
            <a:extLst>
              <a:ext uri="{FF2B5EF4-FFF2-40B4-BE49-F238E27FC236}">
                <a16:creationId xmlns:a16="http://schemas.microsoft.com/office/drawing/2014/main" xmlns="" id="{88B41B88-D7BF-4512-B61E-46A24415CA13}"/>
              </a:ext>
            </a:extLst>
          </p:cNvPr>
          <p:cNvGrpSpPr/>
          <p:nvPr/>
        </p:nvGrpSpPr>
        <p:grpSpPr>
          <a:xfrm>
            <a:off x="7094011" y="2114718"/>
            <a:ext cx="127321" cy="109139"/>
            <a:chOff x="8748038" y="1643941"/>
            <a:chExt cx="178185" cy="140174"/>
          </a:xfrm>
          <a:scene3d>
            <a:camera prst="orthographicFront">
              <a:rot lat="2400000" lon="3600000" rev="0"/>
            </a:camera>
            <a:lightRig rig="threePt" dir="t"/>
          </a:scene3d>
        </p:grpSpPr>
        <p:grpSp>
          <p:nvGrpSpPr>
            <p:cNvPr id="197" name="Group 49">
              <a:extLst>
                <a:ext uri="{FF2B5EF4-FFF2-40B4-BE49-F238E27FC236}">
                  <a16:creationId xmlns:a16="http://schemas.microsoft.com/office/drawing/2014/main" xmlns="" id="{C1A29CB6-14AC-4CA5-8C37-F1B5152E7746}"/>
                </a:ext>
              </a:extLst>
            </p:cNvPr>
            <p:cNvGrpSpPr/>
            <p:nvPr/>
          </p:nvGrpSpPr>
          <p:grpSpPr>
            <a:xfrm rot="21427338">
              <a:off x="8748038" y="1643941"/>
              <a:ext cx="173598" cy="140174"/>
              <a:chOff x="8683618" y="1798298"/>
              <a:chExt cx="1238250" cy="726696"/>
            </a:xfrm>
          </p:grpSpPr>
          <p:sp>
            <p:nvSpPr>
              <p:cNvPr id="199" name="Rectangle 51">
                <a:extLst>
                  <a:ext uri="{FF2B5EF4-FFF2-40B4-BE49-F238E27FC236}">
                    <a16:creationId xmlns:a16="http://schemas.microsoft.com/office/drawing/2014/main" xmlns="" id="{219F6349-4EEC-4FA2-9F6F-1D4106D18F7F}"/>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52">
                <a:extLst>
                  <a:ext uri="{FF2B5EF4-FFF2-40B4-BE49-F238E27FC236}">
                    <a16:creationId xmlns:a16="http://schemas.microsoft.com/office/drawing/2014/main" xmlns="" id="{A4965893-56EE-47E4-AA4F-01A2A44CA1F1}"/>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53">
                <a:extLst>
                  <a:ext uri="{FF2B5EF4-FFF2-40B4-BE49-F238E27FC236}">
                    <a16:creationId xmlns:a16="http://schemas.microsoft.com/office/drawing/2014/main" xmlns="" id="{3F9BBE62-D5DD-4976-8E3E-F382020AE9EB}"/>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8" name="Graphic 13" descr="Qr Code">
              <a:extLst>
                <a:ext uri="{FF2B5EF4-FFF2-40B4-BE49-F238E27FC236}">
                  <a16:creationId xmlns:a16="http://schemas.microsoft.com/office/drawing/2014/main" xmlns="" id="{E1F6622B-C31A-4A91-9F23-DC7116BFF1B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209" name="Group 60">
            <a:extLst>
              <a:ext uri="{FF2B5EF4-FFF2-40B4-BE49-F238E27FC236}">
                <a16:creationId xmlns:a16="http://schemas.microsoft.com/office/drawing/2014/main" xmlns="" id="{31215DAA-747A-4E1F-AB86-D092D6A470F4}"/>
              </a:ext>
            </a:extLst>
          </p:cNvPr>
          <p:cNvGrpSpPr/>
          <p:nvPr/>
        </p:nvGrpSpPr>
        <p:grpSpPr>
          <a:xfrm>
            <a:off x="7426665" y="2516038"/>
            <a:ext cx="127321" cy="109139"/>
            <a:chOff x="8748038" y="1643941"/>
            <a:chExt cx="178185" cy="140174"/>
          </a:xfrm>
          <a:scene3d>
            <a:camera prst="orthographicFront">
              <a:rot lat="2400000" lon="3600000" rev="0"/>
            </a:camera>
            <a:lightRig rig="threePt" dir="t"/>
          </a:scene3d>
        </p:grpSpPr>
        <p:grpSp>
          <p:nvGrpSpPr>
            <p:cNvPr id="204" name="Group 61">
              <a:extLst>
                <a:ext uri="{FF2B5EF4-FFF2-40B4-BE49-F238E27FC236}">
                  <a16:creationId xmlns:a16="http://schemas.microsoft.com/office/drawing/2014/main" xmlns="" id="{E9A4DCD1-F763-452A-A31B-8D759069221D}"/>
                </a:ext>
              </a:extLst>
            </p:cNvPr>
            <p:cNvGrpSpPr/>
            <p:nvPr/>
          </p:nvGrpSpPr>
          <p:grpSpPr>
            <a:xfrm rot="21427338">
              <a:off x="8748038" y="1643941"/>
              <a:ext cx="173598" cy="140174"/>
              <a:chOff x="8683618" y="1798298"/>
              <a:chExt cx="1238250" cy="726696"/>
            </a:xfrm>
          </p:grpSpPr>
          <p:sp>
            <p:nvSpPr>
              <p:cNvPr id="206" name="Rectangle 63">
                <a:extLst>
                  <a:ext uri="{FF2B5EF4-FFF2-40B4-BE49-F238E27FC236}">
                    <a16:creationId xmlns:a16="http://schemas.microsoft.com/office/drawing/2014/main" xmlns="" id="{5962CDAB-C37D-4E4A-A549-9C1683CD07D4}"/>
                  </a:ext>
                </a:extLst>
              </p:cNvPr>
              <p:cNvSpPr/>
              <p:nvPr/>
            </p:nvSpPr>
            <p:spPr>
              <a:xfrm>
                <a:off x="8683618" y="1799657"/>
                <a:ext cx="1238250" cy="725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64">
                <a:extLst>
                  <a:ext uri="{FF2B5EF4-FFF2-40B4-BE49-F238E27FC236}">
                    <a16:creationId xmlns:a16="http://schemas.microsoft.com/office/drawing/2014/main" xmlns="" id="{37D6FBE0-795E-44C0-BF43-D92E35D2D72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65">
                <a:extLst>
                  <a:ext uri="{FF2B5EF4-FFF2-40B4-BE49-F238E27FC236}">
                    <a16:creationId xmlns:a16="http://schemas.microsoft.com/office/drawing/2014/main" xmlns="" id="{E083C0E7-1436-4698-814E-7B1D5C528B35}"/>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5" name="Graphic 13" descr="Qr Code">
              <a:extLst>
                <a:ext uri="{FF2B5EF4-FFF2-40B4-BE49-F238E27FC236}">
                  <a16:creationId xmlns:a16="http://schemas.microsoft.com/office/drawing/2014/main" xmlns="" id="{E21EFC6F-E350-48FF-9B4F-F1822A66E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
        <p:nvSpPr>
          <p:cNvPr id="211" name="Cube 210">
            <a:extLst>
              <a:ext uri="{FF2B5EF4-FFF2-40B4-BE49-F238E27FC236}">
                <a16:creationId xmlns:a16="http://schemas.microsoft.com/office/drawing/2014/main" xmlns=""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a16="http://schemas.microsoft.com/office/drawing/2014/main" xmlns=""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Cube 214">
            <a:extLst>
              <a:ext uri="{FF2B5EF4-FFF2-40B4-BE49-F238E27FC236}">
                <a16:creationId xmlns:a16="http://schemas.microsoft.com/office/drawing/2014/main" xmlns=""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2" name="Group 221">
            <a:extLst>
              <a:ext uri="{FF2B5EF4-FFF2-40B4-BE49-F238E27FC236}">
                <a16:creationId xmlns:a16="http://schemas.microsoft.com/office/drawing/2014/main" xmlns="" id="{A205F2F3-46E4-401D-8A58-9FAB4AE1888B}"/>
              </a:ext>
            </a:extLst>
          </p:cNvPr>
          <p:cNvGrpSpPr/>
          <p:nvPr/>
        </p:nvGrpSpPr>
        <p:grpSpPr>
          <a:xfrm>
            <a:off x="8182135" y="-156602"/>
            <a:ext cx="786311" cy="832726"/>
            <a:chOff x="6635603" y="932150"/>
            <a:chExt cx="786311" cy="832726"/>
          </a:xfrm>
        </p:grpSpPr>
        <p:sp>
          <p:nvSpPr>
            <p:cNvPr id="217" name="Rectangle 216">
              <a:extLst>
                <a:ext uri="{FF2B5EF4-FFF2-40B4-BE49-F238E27FC236}">
                  <a16:creationId xmlns:a16="http://schemas.microsoft.com/office/drawing/2014/main" xmlns="" id="{BFA58596-EF30-4EFC-935C-8ADB3CAFFB56}"/>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8" name="Cube 217">
              <a:extLst>
                <a:ext uri="{FF2B5EF4-FFF2-40B4-BE49-F238E27FC236}">
                  <a16:creationId xmlns:a16="http://schemas.microsoft.com/office/drawing/2014/main" xmlns="" id="{CDF47561-A7B1-4A2C-8C1C-0487B2A2DA5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a:extLst>
                <a:ext uri="{FF2B5EF4-FFF2-40B4-BE49-F238E27FC236}">
                  <a16:creationId xmlns:a16="http://schemas.microsoft.com/office/drawing/2014/main" xmlns="" id="{C8FC35D6-4036-450B-8798-EC05956A6171}"/>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0" name="Rectangle 219">
              <a:extLst>
                <a:ext uri="{FF2B5EF4-FFF2-40B4-BE49-F238E27FC236}">
                  <a16:creationId xmlns:a16="http://schemas.microsoft.com/office/drawing/2014/main" xmlns="" id="{AA679079-B56B-49A2-8BF1-7D24C8F80D1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20">
              <a:extLst>
                <a:ext uri="{FF2B5EF4-FFF2-40B4-BE49-F238E27FC236}">
                  <a16:creationId xmlns:a16="http://schemas.microsoft.com/office/drawing/2014/main" xmlns="" id="{DE33D234-5C92-4076-BA92-9AC22779877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9" name="Group 228">
            <a:extLst>
              <a:ext uri="{FF2B5EF4-FFF2-40B4-BE49-F238E27FC236}">
                <a16:creationId xmlns:a16="http://schemas.microsoft.com/office/drawing/2014/main" xmlns="" id="{98404AB2-9DD1-4380-9284-1306406794D1}"/>
              </a:ext>
            </a:extLst>
          </p:cNvPr>
          <p:cNvGrpSpPr/>
          <p:nvPr/>
        </p:nvGrpSpPr>
        <p:grpSpPr>
          <a:xfrm>
            <a:off x="8507982" y="214911"/>
            <a:ext cx="786311" cy="832726"/>
            <a:chOff x="6635603" y="932150"/>
            <a:chExt cx="786311" cy="832726"/>
          </a:xfrm>
        </p:grpSpPr>
        <p:sp>
          <p:nvSpPr>
            <p:cNvPr id="224" name="Rectangle 223">
              <a:extLst>
                <a:ext uri="{FF2B5EF4-FFF2-40B4-BE49-F238E27FC236}">
                  <a16:creationId xmlns:a16="http://schemas.microsoft.com/office/drawing/2014/main" xmlns="" id="{9416A1B4-D371-479B-A6F1-DAD4D7DDA018}"/>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5" name="Cube 224">
              <a:extLst>
                <a:ext uri="{FF2B5EF4-FFF2-40B4-BE49-F238E27FC236}">
                  <a16:creationId xmlns:a16="http://schemas.microsoft.com/office/drawing/2014/main" xmlns="" id="{778A3E6A-1E10-4901-A297-6A5EE434466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6" name="Straight Connector 225">
              <a:extLst>
                <a:ext uri="{FF2B5EF4-FFF2-40B4-BE49-F238E27FC236}">
                  <a16:creationId xmlns:a16="http://schemas.microsoft.com/office/drawing/2014/main" xmlns="" id="{5C38EBA4-9B19-46E5-8E6E-04381EDE30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7" name="Rectangle 226">
              <a:extLst>
                <a:ext uri="{FF2B5EF4-FFF2-40B4-BE49-F238E27FC236}">
                  <a16:creationId xmlns:a16="http://schemas.microsoft.com/office/drawing/2014/main" xmlns="" id="{740AF563-2133-4EA1-BB3B-94FF67BC377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FD1D5944-329D-4394-8D68-C20A951447C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6" name="Group 235">
            <a:extLst>
              <a:ext uri="{FF2B5EF4-FFF2-40B4-BE49-F238E27FC236}">
                <a16:creationId xmlns:a16="http://schemas.microsoft.com/office/drawing/2014/main" xmlns="" id="{12C21D85-37DF-4ABB-B4FA-AD3620517E4A}"/>
              </a:ext>
            </a:extLst>
          </p:cNvPr>
          <p:cNvGrpSpPr/>
          <p:nvPr/>
        </p:nvGrpSpPr>
        <p:grpSpPr>
          <a:xfrm>
            <a:off x="8296435" y="1773798"/>
            <a:ext cx="786311" cy="832726"/>
            <a:chOff x="6635603" y="932150"/>
            <a:chExt cx="786311" cy="832726"/>
          </a:xfrm>
        </p:grpSpPr>
        <p:sp>
          <p:nvSpPr>
            <p:cNvPr id="231" name="Rectangle 230">
              <a:extLst>
                <a:ext uri="{FF2B5EF4-FFF2-40B4-BE49-F238E27FC236}">
                  <a16:creationId xmlns:a16="http://schemas.microsoft.com/office/drawing/2014/main" xmlns="" id="{98268CFE-64A8-4A28-908B-EC0F0DE02207}"/>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Cube 231">
              <a:extLst>
                <a:ext uri="{FF2B5EF4-FFF2-40B4-BE49-F238E27FC236}">
                  <a16:creationId xmlns:a16="http://schemas.microsoft.com/office/drawing/2014/main" xmlns="" id="{3EFE2E67-A202-4730-9AC7-0F84BFF0EA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3" name="Straight Connector 232">
              <a:extLst>
                <a:ext uri="{FF2B5EF4-FFF2-40B4-BE49-F238E27FC236}">
                  <a16:creationId xmlns:a16="http://schemas.microsoft.com/office/drawing/2014/main" xmlns="" id="{35AD0323-5288-4E30-986D-EC73EA9684C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34" name="Rectangle 233">
              <a:extLst>
                <a:ext uri="{FF2B5EF4-FFF2-40B4-BE49-F238E27FC236}">
                  <a16:creationId xmlns:a16="http://schemas.microsoft.com/office/drawing/2014/main" xmlns="" id="{4A5C8207-7B1F-4FAF-BD1C-46C70AA83CDA}"/>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Rectangle 234">
              <a:extLst>
                <a:ext uri="{FF2B5EF4-FFF2-40B4-BE49-F238E27FC236}">
                  <a16:creationId xmlns:a16="http://schemas.microsoft.com/office/drawing/2014/main" xmlns="" id="{2CA5E4A1-1CD4-46E4-A542-393698CB9AF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3" name="Group 242">
            <a:extLst>
              <a:ext uri="{FF2B5EF4-FFF2-40B4-BE49-F238E27FC236}">
                <a16:creationId xmlns:a16="http://schemas.microsoft.com/office/drawing/2014/main" xmlns="" id="{1B9EB646-3F49-4346-ABEB-2ADAB513D2F5}"/>
              </a:ext>
            </a:extLst>
          </p:cNvPr>
          <p:cNvGrpSpPr/>
          <p:nvPr/>
        </p:nvGrpSpPr>
        <p:grpSpPr>
          <a:xfrm>
            <a:off x="8622282" y="2145311"/>
            <a:ext cx="786311" cy="832726"/>
            <a:chOff x="6635603" y="932150"/>
            <a:chExt cx="786311" cy="832726"/>
          </a:xfrm>
        </p:grpSpPr>
        <p:sp>
          <p:nvSpPr>
            <p:cNvPr id="238" name="Rectangle 237">
              <a:extLst>
                <a:ext uri="{FF2B5EF4-FFF2-40B4-BE49-F238E27FC236}">
                  <a16:creationId xmlns:a16="http://schemas.microsoft.com/office/drawing/2014/main" xmlns="" id="{2FB954EA-0E94-48BB-B3D3-B7EE356842A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9" name="Cube 238">
              <a:extLst>
                <a:ext uri="{FF2B5EF4-FFF2-40B4-BE49-F238E27FC236}">
                  <a16:creationId xmlns:a16="http://schemas.microsoft.com/office/drawing/2014/main" xmlns="" id="{06547EFF-FE38-4934-9679-8B2CC880D36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a:extLst>
                <a:ext uri="{FF2B5EF4-FFF2-40B4-BE49-F238E27FC236}">
                  <a16:creationId xmlns:a16="http://schemas.microsoft.com/office/drawing/2014/main" xmlns="" id="{70D6AB52-4389-4C2A-8A3F-E422B0BA70C2}"/>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xmlns="" id="{0CB2BC70-FD69-4EFD-A3ED-DBED3A6162C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Rectangle 241">
              <a:extLst>
                <a:ext uri="{FF2B5EF4-FFF2-40B4-BE49-F238E27FC236}">
                  <a16:creationId xmlns:a16="http://schemas.microsoft.com/office/drawing/2014/main" xmlns="" id="{7EC20E7C-59E0-4CF7-B9B8-7848BBF0E23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0" name="Group 249">
            <a:extLst>
              <a:ext uri="{FF2B5EF4-FFF2-40B4-BE49-F238E27FC236}">
                <a16:creationId xmlns:a16="http://schemas.microsoft.com/office/drawing/2014/main" xmlns="" id="{0DC41CA5-3EBD-41EE-B349-A2529D42188E}"/>
              </a:ext>
            </a:extLst>
          </p:cNvPr>
          <p:cNvGrpSpPr/>
          <p:nvPr/>
        </p:nvGrpSpPr>
        <p:grpSpPr>
          <a:xfrm>
            <a:off x="8245635" y="3602598"/>
            <a:ext cx="786311" cy="832726"/>
            <a:chOff x="6635603" y="932150"/>
            <a:chExt cx="786311" cy="832726"/>
          </a:xfrm>
        </p:grpSpPr>
        <p:sp>
          <p:nvSpPr>
            <p:cNvPr id="245" name="Rectangle 244">
              <a:extLst>
                <a:ext uri="{FF2B5EF4-FFF2-40B4-BE49-F238E27FC236}">
                  <a16:creationId xmlns:a16="http://schemas.microsoft.com/office/drawing/2014/main" xmlns="" id="{CA291CB0-9581-4363-855A-1E2BE1E67DA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Cube 245">
              <a:extLst>
                <a:ext uri="{FF2B5EF4-FFF2-40B4-BE49-F238E27FC236}">
                  <a16:creationId xmlns:a16="http://schemas.microsoft.com/office/drawing/2014/main" xmlns="" id="{E548F1BE-66C4-48C6-804D-EF2D2B2B94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7" name="Straight Connector 246">
              <a:extLst>
                <a:ext uri="{FF2B5EF4-FFF2-40B4-BE49-F238E27FC236}">
                  <a16:creationId xmlns:a16="http://schemas.microsoft.com/office/drawing/2014/main" xmlns="" id="{5A09D583-1DAC-418B-B143-0CEE5C65C710}"/>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8" name="Rectangle 247">
              <a:extLst>
                <a:ext uri="{FF2B5EF4-FFF2-40B4-BE49-F238E27FC236}">
                  <a16:creationId xmlns:a16="http://schemas.microsoft.com/office/drawing/2014/main" xmlns="" id="{591DA782-7764-4516-9511-9744B0817F0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a16="http://schemas.microsoft.com/office/drawing/2014/main" xmlns="" id="{8E94456F-ABFD-46B0-BF5D-79B6BECFA16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7" name="Group 256">
            <a:extLst>
              <a:ext uri="{FF2B5EF4-FFF2-40B4-BE49-F238E27FC236}">
                <a16:creationId xmlns:a16="http://schemas.microsoft.com/office/drawing/2014/main" xmlns="" id="{4C652695-C07C-4318-9054-2A79176ED50F}"/>
              </a:ext>
            </a:extLst>
          </p:cNvPr>
          <p:cNvGrpSpPr/>
          <p:nvPr/>
        </p:nvGrpSpPr>
        <p:grpSpPr>
          <a:xfrm>
            <a:off x="8571482" y="3974111"/>
            <a:ext cx="786311" cy="832726"/>
            <a:chOff x="6635603" y="932150"/>
            <a:chExt cx="786311" cy="832726"/>
          </a:xfrm>
        </p:grpSpPr>
        <p:sp>
          <p:nvSpPr>
            <p:cNvPr id="252" name="Rectangle 251">
              <a:extLst>
                <a:ext uri="{FF2B5EF4-FFF2-40B4-BE49-F238E27FC236}">
                  <a16:creationId xmlns:a16="http://schemas.microsoft.com/office/drawing/2014/main" xmlns="" id="{B01D3756-B9EA-4872-9A96-FC2F8C276ED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Cube 252">
              <a:extLst>
                <a:ext uri="{FF2B5EF4-FFF2-40B4-BE49-F238E27FC236}">
                  <a16:creationId xmlns:a16="http://schemas.microsoft.com/office/drawing/2014/main" xmlns="" id="{1DD00B45-8730-4594-A2B3-14B2CF5FC34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4" name="Straight Connector 253">
              <a:extLst>
                <a:ext uri="{FF2B5EF4-FFF2-40B4-BE49-F238E27FC236}">
                  <a16:creationId xmlns:a16="http://schemas.microsoft.com/office/drawing/2014/main" xmlns="" id="{821E1987-E131-49A1-B486-BA41C4D487E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a16="http://schemas.microsoft.com/office/drawing/2014/main" xmlns="" id="{F538F632-C7CD-44FA-B52C-4F11D674D3C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a:extLst>
                <a:ext uri="{FF2B5EF4-FFF2-40B4-BE49-F238E27FC236}">
                  <a16:creationId xmlns:a16="http://schemas.microsoft.com/office/drawing/2014/main" xmlns="" id="{F865F684-D283-4547-A505-6C51BEAABFF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252607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5248 -0.00208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25248 -0.00208 " pathEditMode="relative" ptsTypes="AA">
                                      <p:cBhvr>
                                        <p:cTn id="8" dur="2000" fill="hold"/>
                                        <p:tgtEl>
                                          <p:spTgt spid="1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4.375E-6 4.07407E-6 L 0.25248 -0.00209 " pathEditMode="relative" rAng="0" ptsTypes="AA">
                                      <p:cBhvr>
                                        <p:cTn id="10" dur="2000" fill="hold"/>
                                        <p:tgtEl>
                                          <p:spTgt spid="124"/>
                                        </p:tgtEl>
                                        <p:attrNameLst>
                                          <p:attrName>ppt_x</p:attrName>
                                          <p:attrName>ppt_y</p:attrName>
                                        </p:attrNameLst>
                                      </p:cBhvr>
                                      <p:rCtr x="12617" y="-116"/>
                                    </p:animMotion>
                                  </p:childTnLst>
                                </p:cTn>
                              </p:par>
                              <p:par>
                                <p:cTn id="11" presetID="0" presetClass="path" presetSubtype="0" accel="50000" decel="50000" fill="hold" nodeType="withEffect">
                                  <p:stCondLst>
                                    <p:cond delay="0"/>
                                  </p:stCondLst>
                                  <p:childTnLst>
                                    <p:animMotion origin="layout" path="M -4.79167E-6 1.85185E-6 L 0.25248 -0.00209 " pathEditMode="relative" rAng="0" ptsTypes="AA">
                                      <p:cBhvr>
                                        <p:cTn id="12" dur="2000" fill="hold"/>
                                        <p:tgtEl>
                                          <p:spTgt spid="108"/>
                                        </p:tgtEl>
                                        <p:attrNameLst>
                                          <p:attrName>ppt_x</p:attrName>
                                          <p:attrName>ppt_y</p:attrName>
                                        </p:attrNameLst>
                                      </p:cBhvr>
                                      <p:rCtr x="12617" y="-116"/>
                                    </p:animMotion>
                                  </p:childTnLst>
                                </p:cTn>
                              </p:par>
                              <p:par>
                                <p:cTn id="13" presetID="0" presetClass="path" presetSubtype="0" accel="50000" decel="50000" fill="hold" grpId="0" nodeType="withEffect">
                                  <p:stCondLst>
                                    <p:cond delay="0"/>
                                  </p:stCondLst>
                                  <p:childTnLst>
                                    <p:animMotion origin="layout" path="M -0.00104 -0.00185 L 0.24193 0.00185 " pathEditMode="relative" rAng="0" ptsTypes="AA">
                                      <p:cBhvr>
                                        <p:cTn id="14" dur="2000" fill="hold"/>
                                        <p:tgtEl>
                                          <p:spTgt spid="136"/>
                                        </p:tgtEl>
                                        <p:attrNameLst>
                                          <p:attrName>ppt_x</p:attrName>
                                          <p:attrName>ppt_y</p:attrName>
                                        </p:attrNameLst>
                                      </p:cBhvr>
                                      <p:rCtr x="12148" y="185"/>
                                    </p:animMotion>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900000">
                                      <p:cBhvr>
                                        <p:cTn id="18" dur="2000" fill="hold"/>
                                        <p:tgtEl>
                                          <p:spTgt spid="109"/>
                                        </p:tgtEl>
                                        <p:attrNameLst>
                                          <p:attrName>r</p:attrName>
                                        </p:attrNameLst>
                                      </p:cBhvr>
                                    </p:animRot>
                                  </p:childTnLst>
                                </p:cTn>
                              </p:par>
                              <p:par>
                                <p:cTn id="19" presetID="0" presetClass="path" presetSubtype="0" decel="50000" fill="hold" nodeType="withEffect">
                                  <p:stCondLst>
                                    <p:cond delay="0"/>
                                  </p:stCondLst>
                                  <p:childTnLst>
                                    <p:animMotion origin="layout" path="M 0.25248 -0.00209 L 0.26706 0.06226 " pathEditMode="relative" rAng="0" ptsTypes="AA">
                                      <p:cBhvr>
                                        <p:cTn id="20" dur="2000" fill="hold"/>
                                        <p:tgtEl>
                                          <p:spTgt spid="124"/>
                                        </p:tgtEl>
                                        <p:attrNameLst>
                                          <p:attrName>ppt_x</p:attrName>
                                          <p:attrName>ppt_y</p:attrName>
                                        </p:attrNameLst>
                                      </p:cBhvr>
                                      <p:rCtr x="729" y="3218"/>
                                    </p:animMotion>
                                  </p:childTnLst>
                                </p:cTn>
                              </p:par>
                              <p:par>
                                <p:cTn id="21" presetID="0" presetClass="path" presetSubtype="0" decel="50000" fill="hold" nodeType="withEffect">
                                  <p:stCondLst>
                                    <p:cond delay="0"/>
                                  </p:stCondLst>
                                  <p:childTnLst>
                                    <p:animMotion origin="layout" path="M 0.25247 -0.00209 L 0.26602 0.02616 " pathEditMode="relative" rAng="0" ptsTypes="AA">
                                      <p:cBhvr>
                                        <p:cTn id="22" dur="2000" fill="hold"/>
                                        <p:tgtEl>
                                          <p:spTgt spid="108"/>
                                        </p:tgtEl>
                                        <p:attrNameLst>
                                          <p:attrName>ppt_x</p:attrName>
                                          <p:attrName>ppt_y</p:attrName>
                                        </p:attrNameLst>
                                      </p:cBhvr>
                                      <p:rCtr x="495" y="1019"/>
                                    </p:animMotion>
                                  </p:childTnLst>
                                </p:cTn>
                              </p:par>
                              <p:par>
                                <p:cTn id="23" presetID="0" presetClass="path" presetSubtype="0" decel="50000" fill="hold" grpId="1" nodeType="withEffect">
                                  <p:stCondLst>
                                    <p:cond delay="0"/>
                                  </p:stCondLst>
                                  <p:childTnLst>
                                    <p:animMotion origin="layout" path="M 0.24193 0.00185 L 0.25521 0.0287 " pathEditMode="relative" rAng="0" ptsTypes="AA">
                                      <p:cBhvr>
                                        <p:cTn id="24" dur="2000" fill="hold"/>
                                        <p:tgtEl>
                                          <p:spTgt spid="136"/>
                                        </p:tgtEl>
                                        <p:attrNameLst>
                                          <p:attrName>ppt_x</p:attrName>
                                          <p:attrName>ppt_y</p:attrName>
                                        </p:attrNameLst>
                                      </p:cBhvr>
                                      <p:rCtr x="664"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36" grpId="0" animBg="1"/>
      <p:bldP spid="13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F295FB-A891-4F75-84D3-44BE0E21EA83}"/>
              </a:ext>
            </a:extLst>
          </p:cNvPr>
          <p:cNvSpPr>
            <a:spLocks noGrp="1"/>
          </p:cNvSpPr>
          <p:nvPr>
            <p:ph type="title"/>
          </p:nvPr>
        </p:nvSpPr>
        <p:spPr>
          <a:xfrm>
            <a:off x="838200" y="2221635"/>
            <a:ext cx="10515600" cy="996950"/>
          </a:xfrm>
        </p:spPr>
        <p:txBody>
          <a:bodyPr/>
          <a:lstStyle/>
          <a:p>
            <a:pPr algn="ctr"/>
            <a:r>
              <a:rPr lang="en-US">
                <a:cs typeface="Arial"/>
              </a:rPr>
              <a:t>Appendix</a:t>
            </a:r>
            <a:endParaRPr lang="en-US"/>
          </a:p>
        </p:txBody>
      </p:sp>
      <p:sp>
        <p:nvSpPr>
          <p:cNvPr id="2" name="Footer Placeholder 1">
            <a:extLst>
              <a:ext uri="{FF2B5EF4-FFF2-40B4-BE49-F238E27FC236}">
                <a16:creationId xmlns:a16="http://schemas.microsoft.com/office/drawing/2014/main" xmlns="" id="{8AA527D9-B5AC-450E-BA6D-FF2EF9BB7D95}"/>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97490802-F408-4706-A5F0-4ED928BAAC88}"/>
              </a:ext>
            </a:extLst>
          </p:cNvPr>
          <p:cNvSpPr>
            <a:spLocks noGrp="1"/>
          </p:cNvSpPr>
          <p:nvPr>
            <p:ph type="sldNum" sz="quarter" idx="4"/>
          </p:nvPr>
        </p:nvSpPr>
        <p:spPr/>
        <p:txBody>
          <a:bodyPr/>
          <a:lstStyle/>
          <a:p>
            <a:fld id="{6F1FABC0-072B-4F22-8F9B-95A9D10B0206}" type="slidenum">
              <a:rPr lang="en-US" dirty="0" smtClean="0"/>
              <a:pPr/>
              <a:t>54</a:t>
            </a:fld>
            <a:endParaRPr lang="en-US"/>
          </a:p>
        </p:txBody>
      </p:sp>
    </p:spTree>
    <p:extLst>
      <p:ext uri="{BB962C8B-B14F-4D97-AF65-F5344CB8AC3E}">
        <p14:creationId xmlns:p14="http://schemas.microsoft.com/office/powerpoint/2010/main" val="246701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dirty="0" smtClean="0"/>
              <a:pPr/>
              <a:t>55</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08229753"/>
              </p:ext>
            </p:extLst>
          </p:nvPr>
        </p:nvGraphicFramePr>
        <p:xfrm>
          <a:off x="838200" y="1273119"/>
          <a:ext cx="9906000" cy="4198735"/>
        </p:xfrm>
        <a:graphic>
          <a:graphicData uri="http://schemas.openxmlformats.org/drawingml/2006/table">
            <a:tbl>
              <a:tblPr/>
              <a:tblGrid>
                <a:gridCol w="2771135">
                  <a:extLst>
                    <a:ext uri="{9D8B030D-6E8A-4147-A177-3AD203B41FA5}">
                      <a16:colId xmlns:a16="http://schemas.microsoft.com/office/drawing/2014/main" xmlns="" val="20000"/>
                    </a:ext>
                  </a:extLst>
                </a:gridCol>
                <a:gridCol w="4427442">
                  <a:extLst>
                    <a:ext uri="{9D8B030D-6E8A-4147-A177-3AD203B41FA5}">
                      <a16:colId xmlns:a16="http://schemas.microsoft.com/office/drawing/2014/main" xmlns="" val="20001"/>
                    </a:ext>
                  </a:extLst>
                </a:gridCol>
                <a:gridCol w="2707423">
                  <a:extLst>
                    <a:ext uri="{9D8B030D-6E8A-4147-A177-3AD203B41FA5}">
                      <a16:colId xmlns:a16="http://schemas.microsoft.com/office/drawing/2014/main" xmlns="" val="20002"/>
                    </a:ext>
                  </a:extLst>
                </a:gridCol>
              </a:tblGrid>
              <a:tr h="956473">
                <a:tc>
                  <a:txBody>
                    <a:bodyPr/>
                    <a:lstStyle/>
                    <a:p>
                      <a:pPr algn="l" rtl="0" fontAlgn="base"/>
                      <a:r>
                        <a:rPr lang="en-US" sz="1800" b="0" i="0">
                          <a:solidFill>
                            <a:srgbClr val="000000"/>
                          </a:solidFill>
                          <a:effectLst/>
                          <a:latin typeface="Times New Roman"/>
                        </a:rPr>
                        <a:t>What is the purpose of this robot?  </a:t>
                      </a:r>
                      <a:endParaRPr lang="en-US" sz="2400" b="0" i="0">
                        <a:effectLst/>
                        <a:latin typeface="Times New Roman"/>
                      </a:endParaRPr>
                    </a:p>
                    <a:p>
                      <a:pPr algn="l" rtl="0" fontAlgn="base"/>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robot must be able to retrieve and deliver things in a warehouse setting.  </a:t>
                      </a:r>
                      <a:endParaRPr lang="en-US" sz="2400" b="0" i="0">
                        <a:effectLst/>
                      </a:endParaRPr>
                    </a:p>
                    <a:p>
                      <a:pPr algn="l" rtl="0" fontAlgn="base"/>
                      <a:endParaRPr lang="en-US" sz="2400" b="0" i="0">
                        <a:effectLst/>
                      </a:endParaRPr>
                    </a:p>
                    <a:p>
                      <a:pPr algn="l" rtl="0" fontAlgn="base"/>
                      <a:r>
                        <a:rPr lang="en-US" sz="1800" b="0" i="0">
                          <a:solidFill>
                            <a:srgbClr val="000000"/>
                          </a:solidFill>
                          <a:effectLst/>
                          <a:latin typeface="Times New Roman"/>
                        </a:rPr>
                        <a:t>-Customer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Robot is autonomous in nature and capable of data-processing.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84587">
                <a:tc rowSpan="4">
                  <a:txBody>
                    <a:bodyPr/>
                    <a:lstStyle/>
                    <a:p>
                      <a:pPr algn="l" rtl="0" fontAlgn="base"/>
                      <a:r>
                        <a:rPr lang="en-US" sz="1800" b="0" i="0">
                          <a:solidFill>
                            <a:srgbClr val="000000"/>
                          </a:solidFill>
                          <a:effectLst/>
                          <a:latin typeface="Times New Roman"/>
                        </a:rPr>
                        <a:t>What are the surroundings and environment the robot will be operating in?  </a:t>
                      </a:r>
                      <a:endParaRPr lang="en-US" sz="2400" b="0" i="0">
                        <a:effectLst/>
                        <a:latin typeface="Times New Roman"/>
                      </a:endParaRPr>
                    </a:p>
                    <a:p>
                      <a:pPr algn="l" rtl="0" fontAlgn="base"/>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rtl="0" fontAlgn="base"/>
                      <a:r>
                        <a:rPr lang="en-US" sz="1800" b="0" i="0">
                          <a:solidFill>
                            <a:srgbClr val="000000"/>
                          </a:solidFill>
                          <a:effectLst/>
                          <a:latin typeface="Times New Roman"/>
                        </a:rPr>
                        <a:t>It will be used in a warehouse setting.  The robot should be able to operate in conditions that are unfavorable to humans (i.e. hot temperatures that could make workers pass out or get heat strokes).   </a:t>
                      </a:r>
                      <a:endParaRPr lang="en-US" sz="2400" b="0" i="0">
                        <a:effectLst/>
                      </a:endParaRPr>
                    </a:p>
                    <a:p>
                      <a:pPr algn="l" rtl="0" fontAlgn="base"/>
                      <a:endParaRPr lang="en-US" sz="2400" b="0" i="0">
                        <a:effectLst/>
                      </a:endParaRPr>
                    </a:p>
                    <a:p>
                      <a:pPr algn="l" rtl="0" fontAlgn="base"/>
                      <a:r>
                        <a:rPr lang="en-US" sz="1800" b="0" i="0">
                          <a:solidFill>
                            <a:srgbClr val="000000"/>
                          </a:solidFill>
                          <a:effectLst/>
                          <a:latin typeface="Times New Roman"/>
                        </a:rPr>
                        <a:t>-Customer/Dr. McConomy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robot is able to navigate around a warehouse.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7053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The robot is able to sense and navigate around obstacles.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8458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The robot can perform tasks in the dark.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956473">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Also, will perform in temperature conditions undesirable to humans. </a:t>
                      </a:r>
                      <a:endParaRPr lang="en-US" sz="2400" b="0" i="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640487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dirty="0" smtClean="0"/>
              <a:pPr/>
              <a:t>56</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 (continued)</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93088538"/>
              </p:ext>
            </p:extLst>
          </p:nvPr>
        </p:nvGraphicFramePr>
        <p:xfrm>
          <a:off x="1509925" y="1027906"/>
          <a:ext cx="9172150" cy="4790840"/>
        </p:xfrm>
        <a:graphic>
          <a:graphicData uri="http://schemas.openxmlformats.org/drawingml/2006/table">
            <a:tbl>
              <a:tblPr/>
              <a:tblGrid>
                <a:gridCol w="2565842">
                  <a:extLst>
                    <a:ext uri="{9D8B030D-6E8A-4147-A177-3AD203B41FA5}">
                      <a16:colId xmlns:a16="http://schemas.microsoft.com/office/drawing/2014/main" xmlns="" val="20000"/>
                    </a:ext>
                  </a:extLst>
                </a:gridCol>
                <a:gridCol w="4099450">
                  <a:extLst>
                    <a:ext uri="{9D8B030D-6E8A-4147-A177-3AD203B41FA5}">
                      <a16:colId xmlns:a16="http://schemas.microsoft.com/office/drawing/2014/main" xmlns="" val="20001"/>
                    </a:ext>
                  </a:extLst>
                </a:gridCol>
                <a:gridCol w="2506858">
                  <a:extLst>
                    <a:ext uri="{9D8B030D-6E8A-4147-A177-3AD203B41FA5}">
                      <a16:colId xmlns:a16="http://schemas.microsoft.com/office/drawing/2014/main" xmlns="" val="20002"/>
                    </a:ext>
                  </a:extLst>
                </a:gridCol>
              </a:tblGrid>
              <a:tr h="762067">
                <a:tc rowSpan="3">
                  <a:txBody>
                    <a:bodyPr/>
                    <a:lstStyle/>
                    <a:p>
                      <a:pPr algn="l" rtl="0" fontAlgn="base"/>
                      <a:r>
                        <a:rPr lang="en-US" sz="1800" b="0" i="0">
                          <a:solidFill>
                            <a:srgbClr val="000000"/>
                          </a:solidFill>
                          <a:effectLst/>
                          <a:latin typeface="Times New Roman"/>
                        </a:rPr>
                        <a:t>What kind of items should the robot be able to handle? (Approximate weight)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rtl="0" fontAlgn="base"/>
                      <a:r>
                        <a:rPr lang="en-US" sz="1800" b="0" i="0">
                          <a:solidFill>
                            <a:srgbClr val="000000"/>
                          </a:solidFill>
                          <a:effectLst/>
                          <a:latin typeface="Times New Roman"/>
                        </a:rPr>
                        <a:t>Following OSHA regulations, a person should not be able to carry more than 50 lbs. If the robot were to malfunction a worker must aid it. Thus, the robot should carry a max load of 50 lbs. </a:t>
                      </a:r>
                      <a:endParaRPr lang="en-US" sz="2800" b="0" i="0">
                        <a:effectLst/>
                        <a:latin typeface="Times New Roman"/>
                      </a:endParaRPr>
                    </a:p>
                    <a:p>
                      <a:pPr algn="l" rtl="0" fontAlgn="base"/>
                      <a:endParaRPr lang="en-US" sz="2800" b="0" i="0">
                        <a:effectLst/>
                      </a:endParaRPr>
                    </a:p>
                    <a:p>
                      <a:pPr algn="l" rtl="0" fontAlgn="base"/>
                      <a:r>
                        <a:rPr lang="en-US" sz="1800" b="0" i="0">
                          <a:solidFill>
                            <a:srgbClr val="000000"/>
                          </a:solidFill>
                          <a:effectLst/>
                          <a:latin typeface="Times New Roman"/>
                        </a:rPr>
                        <a:t>-OSHA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robot can carry packages up to 50 lbs.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49971">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The robot will follow OSHA regulations.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85883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When the robot malfunctions, it sends out an error alert for servicing.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70934">
                <a:tc rowSpan="2">
                  <a:txBody>
                    <a:bodyPr/>
                    <a:lstStyle/>
                    <a:p>
                      <a:pPr algn="l" rtl="0" fontAlgn="base"/>
                      <a:r>
                        <a:rPr lang="en-US" sz="1800" b="0" i="0">
                          <a:solidFill>
                            <a:srgbClr val="000000"/>
                          </a:solidFill>
                          <a:effectLst/>
                          <a:latin typeface="Times New Roman"/>
                        </a:rPr>
                        <a:t>What kind of retrieval methods should the robot achieve? </a:t>
                      </a:r>
                      <a:endParaRPr lang="en-US" sz="2800" b="0" i="0">
                        <a:effectLst/>
                        <a:latin typeface="Times New Roman"/>
                      </a:endParaRPr>
                    </a:p>
                    <a:p>
                      <a:pPr algn="l" rtl="0" fontAlgn="base"/>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a:rPr>
                        <a:t>The robot should be able to pick things in a vertical and horizontal motion. Also, items shouldn’t be damaged when being set down. </a:t>
                      </a:r>
                      <a:endParaRPr lang="en-US" sz="2800" b="0" i="0">
                        <a:effectLst/>
                      </a:endParaRPr>
                    </a:p>
                    <a:p>
                      <a:pPr algn="l" rtl="0" fontAlgn="base"/>
                      <a:endParaRPr lang="en-US" sz="2800" b="0" i="0">
                        <a:effectLst/>
                      </a:endParaRPr>
                    </a:p>
                    <a:p>
                      <a:pPr algn="l" rtl="0" fontAlgn="base"/>
                      <a:r>
                        <a:rPr lang="en-US" sz="1800" b="0" i="0">
                          <a:solidFill>
                            <a:srgbClr val="000000"/>
                          </a:solidFill>
                          <a:effectLst/>
                          <a:latin typeface="Times New Roman"/>
                        </a:rPr>
                        <a:t>-Customer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Robot will have multiple degrees of freedom for movement.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52378">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Robot includes grasp force and manipulation control to prevent damaging items. </a:t>
                      </a:r>
                      <a:endParaRPr lang="en-US" sz="2800" b="0" i="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37441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dirty="0" smtClean="0"/>
              <a:pPr/>
              <a:t>57</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 (continued)</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46335483"/>
              </p:ext>
            </p:extLst>
          </p:nvPr>
        </p:nvGraphicFramePr>
        <p:xfrm>
          <a:off x="1574800" y="1137444"/>
          <a:ext cx="9378950" cy="4632960"/>
        </p:xfrm>
        <a:graphic>
          <a:graphicData uri="http://schemas.openxmlformats.org/drawingml/2006/table">
            <a:tbl>
              <a:tblPr/>
              <a:tblGrid>
                <a:gridCol w="2623693">
                  <a:extLst>
                    <a:ext uri="{9D8B030D-6E8A-4147-A177-3AD203B41FA5}">
                      <a16:colId xmlns:a16="http://schemas.microsoft.com/office/drawing/2014/main" xmlns="" val="20000"/>
                    </a:ext>
                  </a:extLst>
                </a:gridCol>
                <a:gridCol w="4191878">
                  <a:extLst>
                    <a:ext uri="{9D8B030D-6E8A-4147-A177-3AD203B41FA5}">
                      <a16:colId xmlns:a16="http://schemas.microsoft.com/office/drawing/2014/main" xmlns="" val="20001"/>
                    </a:ext>
                  </a:extLst>
                </a:gridCol>
                <a:gridCol w="2563379">
                  <a:extLst>
                    <a:ext uri="{9D8B030D-6E8A-4147-A177-3AD203B41FA5}">
                      <a16:colId xmlns:a16="http://schemas.microsoft.com/office/drawing/2014/main" xmlns="" val="20002"/>
                    </a:ext>
                  </a:extLst>
                </a:gridCol>
              </a:tblGrid>
              <a:tr h="1016000">
                <a:tc>
                  <a:txBody>
                    <a:bodyPr/>
                    <a:lstStyle/>
                    <a:p>
                      <a:pPr algn="l" rtl="0" fontAlgn="base"/>
                      <a:r>
                        <a:rPr lang="en-US" sz="1800" b="0" i="0">
                          <a:solidFill>
                            <a:srgbClr val="000000"/>
                          </a:solidFill>
                          <a:effectLst/>
                          <a:latin typeface="Times New Roman"/>
                        </a:rPr>
                        <a:t>Would you want to have a handling input device? </a:t>
                      </a:r>
                      <a:endParaRPr lang="en-US" sz="2800" b="0" i="0">
                        <a:effectLst/>
                        <a:latin typeface="Times New Roman"/>
                      </a:endParaRPr>
                    </a:p>
                    <a:p>
                      <a:pPr algn="l" rtl="0" fontAlgn="base"/>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robot can be operated under supervisory control. ​” </a:t>
                      </a:r>
                      <a:endParaRPr lang="en-US" sz="2800" b="0" i="0">
                        <a:effectLst/>
                      </a:endParaRPr>
                    </a:p>
                    <a:p>
                      <a:pPr algn="l" rtl="0" fontAlgn="base"/>
                      <a:endParaRPr lang="en-US" sz="2800" b="0" i="0">
                        <a:effectLst/>
                      </a:endParaRPr>
                    </a:p>
                    <a:p>
                      <a:pPr algn="l" rtl="0" fontAlgn="base"/>
                      <a:r>
                        <a:rPr lang="en-US" sz="1800" b="0" i="0">
                          <a:solidFill>
                            <a:srgbClr val="000000"/>
                          </a:solidFill>
                          <a:effectLst/>
                          <a:latin typeface="Times New Roman"/>
                        </a:rPr>
                        <a:t>-Customer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user will operate and control the robot if desired.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838200">
                <a:tc rowSpan="2">
                  <a:txBody>
                    <a:bodyPr/>
                    <a:lstStyle/>
                    <a:p>
                      <a:pPr algn="l" rtl="0" fontAlgn="base"/>
                      <a:r>
                        <a:rPr lang="en-US" sz="1800" b="0" i="0">
                          <a:solidFill>
                            <a:srgbClr val="000000"/>
                          </a:solidFill>
                          <a:effectLst/>
                          <a:latin typeface="Times New Roman"/>
                        </a:rPr>
                        <a:t>What forms of power supply are accessible to you? What kind of power source do you prefer? </a:t>
                      </a:r>
                      <a:endParaRPr lang="en-US" sz="2800" b="0" i="0">
                        <a:effectLst/>
                        <a:latin typeface="Times New Roman"/>
                      </a:endParaRPr>
                    </a:p>
                    <a:p>
                      <a:pPr algn="l" rtl="0" fontAlgn="base"/>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Times New Roman" charset="0"/>
                        </a:rPr>
                        <a: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a:rPr>
                        <a:t>The robot has to have some way to recharge its battery fully so it can be active all hours of the working day. </a:t>
                      </a:r>
                      <a:endParaRPr lang="en-US" sz="2800" b="0" i="0">
                        <a:effectLst/>
                      </a:endParaRPr>
                    </a:p>
                    <a:p>
                      <a:pPr algn="l" rtl="0" fontAlgn="base"/>
                      <a:endParaRPr lang="en-US" sz="2800" b="0" i="0">
                        <a:effectLst/>
                      </a:endParaRPr>
                    </a:p>
                    <a:p>
                      <a:pPr algn="l" rtl="0" fontAlgn="base"/>
                      <a:r>
                        <a:rPr lang="en-US" sz="1800" b="0" i="0">
                          <a:solidFill>
                            <a:srgbClr val="000000"/>
                          </a:solidFill>
                          <a:effectLst/>
                          <a:latin typeface="Times New Roman"/>
                        </a:rPr>
                        <a:t>-Customer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Robot can operate over a 9-hour period before it has to recharge.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1600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a:rPr>
                        <a:t>Robot navigates to an area where it can receive charging before the battery runs out.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30300">
                <a:tc>
                  <a:txBody>
                    <a:bodyPr/>
                    <a:lstStyle/>
                    <a:p>
                      <a:pPr algn="l" rtl="0" fontAlgn="base"/>
                      <a:r>
                        <a:rPr lang="en-US" sz="1800" b="0" i="0">
                          <a:solidFill>
                            <a:srgbClr val="000000"/>
                          </a:solidFill>
                          <a:effectLst/>
                          <a:latin typeface="Times New Roman"/>
                        </a:rPr>
                        <a:t>Do you need the robot to track inventory as it delivers items?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Yes, it must be able to interface with our supply chain system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a:rPr>
                        <a:t>The robot will include modules to process machine readable codes and deliver information.  </a:t>
                      </a:r>
                      <a:endParaRPr lang="en-US" sz="2800" b="0" i="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243687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Functional Decomposition</a:t>
            </a:r>
            <a:endParaRPr lang="en-US"/>
          </a:p>
        </p:txBody>
      </p:sp>
      <p:pic>
        <p:nvPicPr>
          <p:cNvPr id="2" name="Picture 2">
            <a:extLst>
              <a:ext uri="{FF2B5EF4-FFF2-40B4-BE49-F238E27FC236}">
                <a16:creationId xmlns:a16="http://schemas.microsoft.com/office/drawing/2014/main" xmlns="" id="{639A50FD-5CC5-43C5-8BBE-B686A2624125}"/>
              </a:ext>
            </a:extLst>
          </p:cNvPr>
          <p:cNvPicPr>
            <a:picLocks noChangeAspect="1"/>
          </p:cNvPicPr>
          <p:nvPr/>
        </p:nvPicPr>
        <p:blipFill>
          <a:blip r:embed="rId3"/>
          <a:stretch>
            <a:fillRect/>
          </a:stretch>
        </p:blipFill>
        <p:spPr>
          <a:xfrm>
            <a:off x="668594" y="1156971"/>
            <a:ext cx="11026876" cy="4605510"/>
          </a:xfrm>
          <a:prstGeom prst="rect">
            <a:avLst/>
          </a:prstGeom>
        </p:spPr>
      </p:pic>
    </p:spTree>
    <p:extLst>
      <p:ext uri="{BB962C8B-B14F-4D97-AF65-F5344CB8AC3E}">
        <p14:creationId xmlns:p14="http://schemas.microsoft.com/office/powerpoint/2010/main" val="2438156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DA23849-E8D7-4732-9A35-A0FC43459316}"/>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129A7A0E-A9D6-486C-8E4E-DBE9BBF6C074}"/>
              </a:ext>
            </a:extLst>
          </p:cNvPr>
          <p:cNvSpPr>
            <a:spLocks noGrp="1"/>
          </p:cNvSpPr>
          <p:nvPr>
            <p:ph type="sldNum" sz="quarter" idx="4"/>
          </p:nvPr>
        </p:nvSpPr>
        <p:spPr/>
        <p:txBody>
          <a:bodyPr/>
          <a:lstStyle/>
          <a:p>
            <a:fld id="{6F1FABC0-072B-4F22-8F9B-95A9D10B0206}" type="slidenum">
              <a:rPr lang="en-US" dirty="0" smtClean="0"/>
              <a:pPr/>
              <a:t>59</a:t>
            </a:fld>
            <a:endParaRPr lang="en-US"/>
          </a:p>
        </p:txBody>
      </p:sp>
      <p:graphicFrame>
        <p:nvGraphicFramePr>
          <p:cNvPr id="385" name="Diagram 4">
            <a:extLst>
              <a:ext uri="{FF2B5EF4-FFF2-40B4-BE49-F238E27FC236}">
                <a16:creationId xmlns:a16="http://schemas.microsoft.com/office/drawing/2014/main" xmlns="" id="{471C5E41-6965-4ABB-B477-32DC6A7CCF73}"/>
              </a:ext>
            </a:extLst>
          </p:cNvPr>
          <p:cNvGraphicFramePr/>
          <p:nvPr>
            <p:extLst>
              <p:ext uri="{D42A27DB-BD31-4B8C-83A1-F6EECF244321}">
                <p14:modId xmlns:p14="http://schemas.microsoft.com/office/powerpoint/2010/main" val="3006617465"/>
              </p:ext>
            </p:extLst>
          </p:nvPr>
        </p:nvGraphicFramePr>
        <p:xfrm>
          <a:off x="1704477" y="605591"/>
          <a:ext cx="7934819" cy="4461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482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A92C2E1-1E9C-46B6-B68D-47E5010688D9}"/>
              </a:ext>
            </a:extLst>
          </p:cNvPr>
          <p:cNvSpPr>
            <a:spLocks noGrp="1"/>
          </p:cNvSpPr>
          <p:nvPr>
            <p:ph type="title"/>
          </p:nvPr>
        </p:nvSpPr>
        <p:spPr/>
        <p:txBody>
          <a:bodyPr/>
          <a:lstStyle/>
          <a:p>
            <a:pPr algn="ctr"/>
            <a:r>
              <a:rPr lang="en-US">
                <a:cs typeface="Arial"/>
              </a:rPr>
              <a:t>Motivation</a:t>
            </a:r>
            <a:endParaRPr lang="en-US"/>
          </a:p>
        </p:txBody>
      </p:sp>
      <p:sp>
        <p:nvSpPr>
          <p:cNvPr id="5" name="Content Placeholder 4">
            <a:extLst>
              <a:ext uri="{FF2B5EF4-FFF2-40B4-BE49-F238E27FC236}">
                <a16:creationId xmlns:a16="http://schemas.microsoft.com/office/drawing/2014/main" xmlns="" id="{DC7A1447-4E93-4965-9ACF-B27E31962C04}"/>
              </a:ext>
            </a:extLst>
          </p:cNvPr>
          <p:cNvSpPr>
            <a:spLocks noGrp="1"/>
          </p:cNvSpPr>
          <p:nvPr>
            <p:ph sz="half" idx="1"/>
          </p:nvPr>
        </p:nvSpPr>
        <p:spPr>
          <a:xfrm>
            <a:off x="316832" y="1833658"/>
            <a:ext cx="5863389" cy="4371390"/>
          </a:xfrm>
        </p:spPr>
        <p:txBody>
          <a:bodyPr vert="horz" lIns="91440" tIns="45720" rIns="91440" bIns="45720" rtlCol="0" anchor="t">
            <a:normAutofit/>
          </a:bodyPr>
          <a:lstStyle/>
          <a:p>
            <a:r>
              <a:rPr lang="en-US">
                <a:latin typeface="Arial"/>
                <a:cs typeface="Arial"/>
              </a:rPr>
              <a:t>Semi-autonomous warehouse where robots do most of the labor</a:t>
            </a:r>
            <a:endParaRPr lang="en-US"/>
          </a:p>
          <a:p>
            <a:r>
              <a:rPr lang="en-US">
                <a:latin typeface="Arial"/>
                <a:cs typeface="Arial"/>
              </a:rPr>
              <a:t>Reduce costs and increase profits</a:t>
            </a:r>
          </a:p>
          <a:p>
            <a:pPr lvl="1"/>
            <a:r>
              <a:rPr lang="en-US">
                <a:latin typeface="Arial"/>
                <a:cs typeface="Arial"/>
              </a:rPr>
              <a:t>No lights or AC needed</a:t>
            </a:r>
          </a:p>
          <a:p>
            <a:pPr lvl="1"/>
            <a:r>
              <a:rPr lang="en-US">
                <a:latin typeface="Arial"/>
                <a:cs typeface="Arial"/>
              </a:rPr>
              <a:t>Robots can work 24 hours a day</a:t>
            </a:r>
          </a:p>
          <a:p>
            <a:pPr lvl="1"/>
            <a:r>
              <a:rPr lang="en-US">
                <a:latin typeface="Arial"/>
                <a:cs typeface="Arial"/>
              </a:rPr>
              <a:t>Less staff needed to manage the warehouse</a:t>
            </a:r>
          </a:p>
        </p:txBody>
      </p:sp>
      <p:pic>
        <p:nvPicPr>
          <p:cNvPr id="7" name="Picture 7" descr="A picture containing indoor, building, table, luggage&#10;&#10;Description automatically generated">
            <a:extLst>
              <a:ext uri="{FF2B5EF4-FFF2-40B4-BE49-F238E27FC236}">
                <a16:creationId xmlns:a16="http://schemas.microsoft.com/office/drawing/2014/main" xmlns="" id="{4C130FE4-1A3B-479D-9C55-F9507C3E144D}"/>
              </a:ext>
            </a:extLst>
          </p:cNvPr>
          <p:cNvPicPr>
            <a:picLocks noGrp="1" noChangeAspect="1"/>
          </p:cNvPicPr>
          <p:nvPr>
            <p:ph sz="half" idx="2"/>
          </p:nvPr>
        </p:nvPicPr>
        <p:blipFill>
          <a:blip r:embed="rId2"/>
          <a:stretch>
            <a:fillRect/>
          </a:stretch>
        </p:blipFill>
        <p:spPr>
          <a:xfrm>
            <a:off x="6693568" y="1654631"/>
            <a:ext cx="5181600" cy="3269590"/>
          </a:xfrm>
        </p:spPr>
      </p:pic>
      <p:sp>
        <p:nvSpPr>
          <p:cNvPr id="3" name="Slide Number Placeholder 2">
            <a:extLst>
              <a:ext uri="{FF2B5EF4-FFF2-40B4-BE49-F238E27FC236}">
                <a16:creationId xmlns:a16="http://schemas.microsoft.com/office/drawing/2014/main" xmlns="" id="{955CCBAE-3504-4B91-B0E3-C67A9629CC8E}"/>
              </a:ext>
            </a:extLst>
          </p:cNvPr>
          <p:cNvSpPr>
            <a:spLocks noGrp="1"/>
          </p:cNvSpPr>
          <p:nvPr>
            <p:ph type="sldNum" sz="quarter" idx="4"/>
          </p:nvPr>
        </p:nvSpPr>
        <p:spPr/>
        <p:txBody>
          <a:bodyPr/>
          <a:lstStyle/>
          <a:p>
            <a:fld id="{6F1FABC0-072B-4F22-8F9B-95A9D10B0206}" type="slidenum">
              <a:rPr lang="en-US" smtClean="0"/>
              <a:pPr/>
              <a:t>6</a:t>
            </a:fld>
            <a:endParaRPr lang="en-US"/>
          </a:p>
        </p:txBody>
      </p:sp>
      <p:sp>
        <p:nvSpPr>
          <p:cNvPr id="9" name="Footer Placeholder 1">
            <a:extLst>
              <a:ext uri="{FF2B5EF4-FFF2-40B4-BE49-F238E27FC236}">
                <a16:creationId xmlns:a16="http://schemas.microsoft.com/office/drawing/2014/main" xmlns="" id="{F0BD4114-2BC4-4C43-9D47-EE305EBA74EF}"/>
              </a:ext>
            </a:extLst>
          </p:cNvPr>
          <p:cNvSpPr>
            <a:spLocks noGrp="1"/>
          </p:cNvSpPr>
          <p:nvPr>
            <p:ph type="ftr" sz="quarter" idx="3"/>
          </p:nvPr>
        </p:nvSpPr>
        <p:spPr>
          <a:xfrm>
            <a:off x="8077200" y="5561011"/>
            <a:ext cx="4114800" cy="365125"/>
          </a:xfrm>
        </p:spPr>
        <p:txBody>
          <a:bodyPr lIns="91440" tIns="45720" rIns="91440" bIns="45720" anchor="t"/>
          <a:lstStyle/>
          <a:p>
            <a:pPr algn="r"/>
            <a:r>
              <a:rPr lang="en-US">
                <a:latin typeface="Arial"/>
                <a:cs typeface="Arial"/>
              </a:rPr>
              <a:t>Diandra Reyes</a:t>
            </a:r>
            <a:endParaRPr lang="en-US"/>
          </a:p>
          <a:p>
            <a:pPr algn="r"/>
            <a:endParaRPr lang="en-US"/>
          </a:p>
        </p:txBody>
      </p:sp>
    </p:spTree>
    <p:extLst>
      <p:ext uri="{BB962C8B-B14F-4D97-AF65-F5344CB8AC3E}">
        <p14:creationId xmlns:p14="http://schemas.microsoft.com/office/powerpoint/2010/main" val="13736803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CD936B2-493C-46B2-9BE8-47971834DE69}"/>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E349F887-04F7-4FD3-84EB-E2E9EA10E660}"/>
              </a:ext>
            </a:extLst>
          </p:cNvPr>
          <p:cNvSpPr>
            <a:spLocks noGrp="1"/>
          </p:cNvSpPr>
          <p:nvPr>
            <p:ph type="sldNum" sz="quarter" idx="4"/>
          </p:nvPr>
        </p:nvSpPr>
        <p:spPr/>
        <p:txBody>
          <a:bodyPr/>
          <a:lstStyle/>
          <a:p>
            <a:fld id="{6F1FABC0-072B-4F22-8F9B-95A9D10B0206}" type="slidenum">
              <a:rPr lang="en-US" dirty="0" smtClean="0"/>
              <a:pPr/>
              <a:t>60</a:t>
            </a:fld>
            <a:endParaRPr lang="en-US"/>
          </a:p>
        </p:txBody>
      </p:sp>
      <p:graphicFrame>
        <p:nvGraphicFramePr>
          <p:cNvPr id="5" name="Diagram 3">
            <a:extLst>
              <a:ext uri="{FF2B5EF4-FFF2-40B4-BE49-F238E27FC236}">
                <a16:creationId xmlns:a16="http://schemas.microsoft.com/office/drawing/2014/main" xmlns="" id="{C30BE0FB-838C-4A41-8F1C-BF40859149DC}"/>
              </a:ext>
            </a:extLst>
          </p:cNvPr>
          <p:cNvGraphicFramePr/>
          <p:nvPr>
            <p:extLst>
              <p:ext uri="{D42A27DB-BD31-4B8C-83A1-F6EECF244321}">
                <p14:modId xmlns:p14="http://schemas.microsoft.com/office/powerpoint/2010/main" val="2016386845"/>
              </p:ext>
            </p:extLst>
          </p:nvPr>
        </p:nvGraphicFramePr>
        <p:xfrm>
          <a:off x="2015290" y="675775"/>
          <a:ext cx="7202905" cy="448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604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A61AFB-8A04-4A41-BC45-6AC74F7A120C}"/>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493C7BB1-3079-454C-BFB5-94BFFEFA6D9A}"/>
              </a:ext>
            </a:extLst>
          </p:cNvPr>
          <p:cNvSpPr>
            <a:spLocks noGrp="1"/>
          </p:cNvSpPr>
          <p:nvPr>
            <p:ph type="sldNum" sz="quarter" idx="4"/>
          </p:nvPr>
        </p:nvSpPr>
        <p:spPr/>
        <p:txBody>
          <a:bodyPr/>
          <a:lstStyle/>
          <a:p>
            <a:fld id="{6F1FABC0-072B-4F22-8F9B-95A9D10B0206}" type="slidenum">
              <a:rPr lang="en-US" dirty="0" smtClean="0"/>
              <a:pPr/>
              <a:t>61</a:t>
            </a:fld>
            <a:endParaRPr lang="en-US"/>
          </a:p>
        </p:txBody>
      </p:sp>
      <p:graphicFrame>
        <p:nvGraphicFramePr>
          <p:cNvPr id="4" name="Diagram 4">
            <a:extLst>
              <a:ext uri="{FF2B5EF4-FFF2-40B4-BE49-F238E27FC236}">
                <a16:creationId xmlns:a16="http://schemas.microsoft.com/office/drawing/2014/main" xmlns="" id="{A42D749F-C085-4FD7-B345-2C62316B665A}"/>
              </a:ext>
            </a:extLst>
          </p:cNvPr>
          <p:cNvGraphicFramePr/>
          <p:nvPr>
            <p:extLst>
              <p:ext uri="{D42A27DB-BD31-4B8C-83A1-F6EECF244321}">
                <p14:modId xmlns:p14="http://schemas.microsoft.com/office/powerpoint/2010/main" val="4019185200"/>
              </p:ext>
            </p:extLst>
          </p:nvPr>
        </p:nvGraphicFramePr>
        <p:xfrm>
          <a:off x="2917658" y="757989"/>
          <a:ext cx="6176210" cy="4299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90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A3E7D4D-E01A-4899-8DCD-B55B30A302CA}"/>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A622AE60-7350-465A-96A5-F305016FF4FA}"/>
              </a:ext>
            </a:extLst>
          </p:cNvPr>
          <p:cNvSpPr>
            <a:spLocks noGrp="1"/>
          </p:cNvSpPr>
          <p:nvPr>
            <p:ph type="sldNum" sz="quarter" idx="4"/>
          </p:nvPr>
        </p:nvSpPr>
        <p:spPr/>
        <p:txBody>
          <a:bodyPr/>
          <a:lstStyle/>
          <a:p>
            <a:fld id="{6F1FABC0-072B-4F22-8F9B-95A9D10B0206}" type="slidenum">
              <a:rPr lang="en-US" dirty="0" smtClean="0"/>
              <a:pPr/>
              <a:t>62</a:t>
            </a:fld>
            <a:endParaRPr lang="en-US"/>
          </a:p>
        </p:txBody>
      </p:sp>
      <p:graphicFrame>
        <p:nvGraphicFramePr>
          <p:cNvPr id="4" name="Diagram 4">
            <a:extLst>
              <a:ext uri="{FF2B5EF4-FFF2-40B4-BE49-F238E27FC236}">
                <a16:creationId xmlns:a16="http://schemas.microsoft.com/office/drawing/2014/main" xmlns="" id="{09DCD153-3C18-409B-98CC-44FDBC77794F}"/>
              </a:ext>
            </a:extLst>
          </p:cNvPr>
          <p:cNvGraphicFramePr/>
          <p:nvPr>
            <p:extLst>
              <p:ext uri="{D42A27DB-BD31-4B8C-83A1-F6EECF244321}">
                <p14:modId xmlns:p14="http://schemas.microsoft.com/office/powerpoint/2010/main" val="1608072248"/>
              </p:ext>
            </p:extLst>
          </p:nvPr>
        </p:nvGraphicFramePr>
        <p:xfrm>
          <a:off x="2616868" y="296779"/>
          <a:ext cx="6406815" cy="4900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365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63</a:t>
            </a:fld>
            <a:endParaRPr lang="en-US"/>
          </a:p>
        </p:txBody>
      </p:sp>
      <p:pic>
        <p:nvPicPr>
          <p:cNvPr id="4" name="Picture 4" descr="Table&#10;&#10;Description automatically generated">
            <a:extLst>
              <a:ext uri="{FF2B5EF4-FFF2-40B4-BE49-F238E27FC236}">
                <a16:creationId xmlns:a16="http://schemas.microsoft.com/office/drawing/2014/main" xmlns="" id="{0E694C90-D999-48A0-A9F2-B73580793266}"/>
              </a:ext>
            </a:extLst>
          </p:cNvPr>
          <p:cNvPicPr>
            <a:picLocks noChangeAspect="1"/>
          </p:cNvPicPr>
          <p:nvPr/>
        </p:nvPicPr>
        <p:blipFill>
          <a:blip r:embed="rId2"/>
          <a:stretch>
            <a:fillRect/>
          </a:stretch>
        </p:blipFill>
        <p:spPr>
          <a:xfrm>
            <a:off x="3818627" y="485"/>
            <a:ext cx="4252821" cy="5908122"/>
          </a:xfrm>
          <a:prstGeom prst="rect">
            <a:avLst/>
          </a:prstGeom>
        </p:spPr>
      </p:pic>
    </p:spTree>
    <p:extLst>
      <p:ext uri="{BB962C8B-B14F-4D97-AF65-F5344CB8AC3E}">
        <p14:creationId xmlns:p14="http://schemas.microsoft.com/office/powerpoint/2010/main" val="86054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64</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1513588024"/>
              </p:ext>
            </p:extLst>
          </p:nvPr>
        </p:nvGraphicFramePr>
        <p:xfrm>
          <a:off x="329820" y="1216925"/>
          <a:ext cx="11521732" cy="4482270"/>
        </p:xfrm>
        <a:graphic>
          <a:graphicData uri="http://schemas.openxmlformats.org/drawingml/2006/table">
            <a:tbl>
              <a:tblPr firstRow="1" bandRow="1">
                <a:tableStyleId>{5C22544A-7EE6-4342-B048-85BDC9FD1C3A}</a:tableStyleId>
              </a:tblPr>
              <a:tblGrid>
                <a:gridCol w="2017047">
                  <a:extLst>
                    <a:ext uri="{9D8B030D-6E8A-4147-A177-3AD203B41FA5}">
                      <a16:colId xmlns:a16="http://schemas.microsoft.com/office/drawing/2014/main" xmlns="" val="1829559089"/>
                    </a:ext>
                  </a:extLst>
                </a:gridCol>
                <a:gridCol w="1274884">
                  <a:extLst>
                    <a:ext uri="{9D8B030D-6E8A-4147-A177-3AD203B41FA5}">
                      <a16:colId xmlns:a16="http://schemas.microsoft.com/office/drawing/2014/main" xmlns="" val="786960480"/>
                    </a:ext>
                  </a:extLst>
                </a:gridCol>
                <a:gridCol w="1659547">
                  <a:extLst>
                    <a:ext uri="{9D8B030D-6E8A-4147-A177-3AD203B41FA5}">
                      <a16:colId xmlns:a16="http://schemas.microsoft.com/office/drawing/2014/main" xmlns="" val="1057029623"/>
                    </a:ext>
                  </a:extLst>
                </a:gridCol>
                <a:gridCol w="1340826">
                  <a:extLst>
                    <a:ext uri="{9D8B030D-6E8A-4147-A177-3AD203B41FA5}">
                      <a16:colId xmlns:a16="http://schemas.microsoft.com/office/drawing/2014/main" xmlns="" val="2150426854"/>
                    </a:ext>
                  </a:extLst>
                </a:gridCol>
                <a:gridCol w="5229428">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r h="450075">
                <a:tc>
                  <a:txBody>
                    <a:bodyPr/>
                    <a:lstStyle/>
                    <a:p>
                      <a:pPr rtl="0" fontAlgn="base"/>
                      <a:r>
                        <a:rPr lang="en-US" sz="1200">
                          <a:effectLst/>
                        </a:rPr>
                        <a:t>Generates Friction (wheels) </a:t>
                      </a:r>
                      <a:endParaRPr lang="en-US">
                        <a:effectLst/>
                      </a:endParaRPr>
                    </a:p>
                  </a:txBody>
                  <a:tcPr/>
                </a:tc>
                <a:tc>
                  <a:txBody>
                    <a:bodyPr/>
                    <a:lstStyle/>
                    <a:p>
                      <a:pPr algn="ctr" rtl="0" fontAlgn="base"/>
                      <a:r>
                        <a:rPr lang="en-US" sz="1200">
                          <a:effectLst/>
                        </a:rPr>
                        <a:t> </a:t>
                      </a:r>
                      <a:br>
                        <a:rPr lang="en-US" sz="1200">
                          <a:effectLst/>
                        </a:rPr>
                      </a:br>
                      <a:r>
                        <a:rPr lang="en-US" sz="1200">
                          <a:effectLst/>
                        </a:rPr>
                        <a:t>17.1 N </a:t>
                      </a:r>
                      <a:endParaRPr lang="en-US" sz="1200">
                        <a:effectLst/>
                        <a:latin typeface="Times New Roman" panose="02020603050405020304" pitchFamily="18" charset="0"/>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wheels must have enough friction to prevent slip </a:t>
                      </a:r>
                      <a:endParaRPr lang="en-US">
                        <a:effectLst/>
                      </a:endParaRPr>
                    </a:p>
                  </a:txBody>
                  <a:tcPr/>
                </a:tc>
                <a:extLst>
                  <a:ext uri="{0D108BD9-81ED-4DB2-BD59-A6C34878D82A}">
                    <a16:rowId xmlns:a16="http://schemas.microsoft.com/office/drawing/2014/main" xmlns="" val="3276315267"/>
                  </a:ext>
                </a:extLst>
              </a:tr>
              <a:tr h="351877">
                <a:tc>
                  <a:txBody>
                    <a:bodyPr/>
                    <a:lstStyle/>
                    <a:p>
                      <a:pPr rtl="0" fontAlgn="base"/>
                      <a:r>
                        <a:rPr lang="en-US" sz="1200">
                          <a:effectLst/>
                        </a:rPr>
                        <a:t>Change in Heading Angle </a:t>
                      </a:r>
                      <a:endParaRPr lang="en-US">
                        <a:effectLst/>
                      </a:endParaRPr>
                    </a:p>
                  </a:txBody>
                  <a:tcPr/>
                </a:tc>
                <a:tc>
                  <a:txBody>
                    <a:bodyPr/>
                    <a:lstStyle/>
                    <a:p>
                      <a:pPr algn="ctr" rtl="0" fontAlgn="base"/>
                      <a:r>
                        <a:rPr lang="en-US" sz="1200">
                          <a:effectLst/>
                        </a:rPr>
                        <a:t>360º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Angle </a:t>
                      </a:r>
                      <a:endParaRPr lang="en-US">
                        <a:effectLst/>
                      </a:endParaRPr>
                    </a:p>
                  </a:txBody>
                  <a:tcPr/>
                </a:tc>
                <a:tc>
                  <a:txBody>
                    <a:bodyPr/>
                    <a:lstStyle/>
                    <a:p>
                      <a:pPr rtl="0" fontAlgn="base"/>
                      <a:r>
                        <a:rPr lang="en-US" sz="1200">
                          <a:effectLst/>
                        </a:rPr>
                        <a:t>Robot turns in a full circle.  </a:t>
                      </a:r>
                      <a:endParaRPr lang="en-US">
                        <a:effectLst/>
                      </a:endParaRPr>
                    </a:p>
                  </a:txBody>
                  <a:tcPr/>
                </a:tc>
                <a:extLst>
                  <a:ext uri="{0D108BD9-81ED-4DB2-BD59-A6C34878D82A}">
                    <a16:rowId xmlns:a16="http://schemas.microsoft.com/office/drawing/2014/main" xmlns="" val="870613151"/>
                  </a:ext>
                </a:extLst>
              </a:tr>
              <a:tr h="621922">
                <a:tc>
                  <a:txBody>
                    <a:bodyPr/>
                    <a:lstStyle/>
                    <a:p>
                      <a:pPr rtl="0" fontAlgn="base"/>
                      <a:r>
                        <a:rPr lang="en-US" sz="1200">
                          <a:effectLst/>
                        </a:rPr>
                        <a:t>Applies Even Torque </a:t>
                      </a:r>
                      <a:endParaRPr lang="en-US">
                        <a:effectLst/>
                      </a:endParaRPr>
                    </a:p>
                  </a:txBody>
                  <a:tcPr/>
                </a:tc>
                <a:tc>
                  <a:txBody>
                    <a:bodyPr/>
                    <a:lstStyle/>
                    <a:p>
                      <a:pPr algn="ctr" rtl="0" fontAlgn="base"/>
                      <a:r>
                        <a:rPr lang="en-US" sz="1200">
                          <a:effectLst/>
                        </a:rPr>
                        <a:t>&lt;1% </a:t>
                      </a:r>
                      <a:endParaRPr lang="en-US">
                        <a:effectLst/>
                      </a:endParaRPr>
                    </a:p>
                  </a:txBody>
                  <a:tcPr/>
                </a:tc>
                <a:tc>
                  <a:txBody>
                    <a:bodyPr/>
                    <a:lstStyle/>
                    <a:p>
                      <a:pPr algn="ctr" rtl="0" fontAlgn="base"/>
                      <a:r>
                        <a:rPr lang="en-US" sz="1200">
                          <a:effectLst/>
                        </a:rPr>
                        <a:t>Percent </a:t>
                      </a:r>
                      <a:endParaRPr lang="en-US">
                        <a:effectLst/>
                      </a:endParaRPr>
                    </a:p>
                  </a:txBody>
                  <a:tcPr/>
                </a:tc>
                <a:tc>
                  <a:txBody>
                    <a:bodyPr/>
                    <a:lstStyle/>
                    <a:p>
                      <a:pPr algn="ctr" rtl="0" fontAlgn="base"/>
                      <a:r>
                        <a:rPr lang="en-US" sz="1200">
                          <a:effectLst/>
                        </a:rPr>
                        <a:t>Error </a:t>
                      </a:r>
                      <a:endParaRPr lang="en-US">
                        <a:effectLst/>
                      </a:endParaRPr>
                    </a:p>
                  </a:txBody>
                  <a:tcPr/>
                </a:tc>
                <a:tc>
                  <a:txBody>
                    <a:bodyPr/>
                    <a:lstStyle/>
                    <a:p>
                      <a:pPr rtl="0" fontAlgn="base"/>
                      <a:r>
                        <a:rPr lang="en-US" sz="1200">
                          <a:effectLst/>
                        </a:rPr>
                        <a:t>Robot applies even torque on both sides of the wheels to move straight. </a:t>
                      </a:r>
                      <a:endParaRPr lang="en-US">
                        <a:effectLst/>
                      </a:endParaRPr>
                    </a:p>
                  </a:txBody>
                  <a:tcPr/>
                </a:tc>
                <a:extLst>
                  <a:ext uri="{0D108BD9-81ED-4DB2-BD59-A6C34878D82A}">
                    <a16:rowId xmlns:a16="http://schemas.microsoft.com/office/drawing/2014/main" xmlns="" val="2904188365"/>
                  </a:ext>
                </a:extLst>
              </a:tr>
              <a:tr h="548274">
                <a:tc>
                  <a:txBody>
                    <a:bodyPr/>
                    <a:lstStyle/>
                    <a:p>
                      <a:pPr rtl="0" fontAlgn="base"/>
                      <a:r>
                        <a:rPr lang="en-US" sz="1200">
                          <a:effectLst/>
                        </a:rPr>
                        <a:t>Control velocity </a:t>
                      </a:r>
                      <a:endParaRPr lang="en-US">
                        <a:effectLst/>
                      </a:endParaRPr>
                    </a:p>
                  </a:txBody>
                  <a:tcPr/>
                </a:tc>
                <a:tc>
                  <a:txBody>
                    <a:bodyPr/>
                    <a:lstStyle/>
                    <a:p>
                      <a:pPr algn="ctr" rtl="0" fontAlgn="base"/>
                      <a:r>
                        <a:rPr lang="en-US" sz="1200">
                          <a:effectLst/>
                        </a:rPr>
                        <a:t>2.25 m/s </a:t>
                      </a:r>
                      <a:endParaRPr lang="en-US">
                        <a:effectLst/>
                      </a:endParaRPr>
                    </a:p>
                  </a:txBody>
                  <a:tcPr/>
                </a:tc>
                <a:tc>
                  <a:txBody>
                    <a:bodyPr/>
                    <a:lstStyle/>
                    <a:p>
                      <a:pPr algn="ctr" rtl="0" fontAlgn="base"/>
                      <a:r>
                        <a:rPr lang="en-US" sz="1200">
                          <a:effectLst/>
                        </a:rPr>
                        <a:t>Meters per second </a:t>
                      </a:r>
                      <a:endParaRPr lang="en-US">
                        <a:effectLst/>
                      </a:endParaRPr>
                    </a:p>
                  </a:txBody>
                  <a:tcPr/>
                </a:tc>
                <a:tc>
                  <a:txBody>
                    <a:bodyPr/>
                    <a:lstStyle/>
                    <a:p>
                      <a:pPr algn="ctr" rtl="0" fontAlgn="base"/>
                      <a:r>
                        <a:rPr lang="en-US" sz="1200">
                          <a:effectLst/>
                        </a:rPr>
                        <a:t>Velocity </a:t>
                      </a:r>
                      <a:endParaRPr lang="en-US">
                        <a:effectLst/>
                      </a:endParaRPr>
                    </a:p>
                  </a:txBody>
                  <a:tcPr/>
                </a:tc>
                <a:tc>
                  <a:txBody>
                    <a:bodyPr/>
                    <a:lstStyle/>
                    <a:p>
                      <a:pPr rtl="0" fontAlgn="base"/>
                      <a:r>
                        <a:rPr lang="en-US" sz="1200">
                          <a:effectLst/>
                        </a:rPr>
                        <a:t>Minimum traveling speed through the warehouse. </a:t>
                      </a:r>
                      <a:endParaRPr lang="en-US">
                        <a:effectLst/>
                      </a:endParaRPr>
                    </a:p>
                  </a:txBody>
                  <a:tcPr/>
                </a:tc>
                <a:extLst>
                  <a:ext uri="{0D108BD9-81ED-4DB2-BD59-A6C34878D82A}">
                    <a16:rowId xmlns:a16="http://schemas.microsoft.com/office/drawing/2014/main" xmlns="" val="3968493478"/>
                  </a:ext>
                </a:extLst>
              </a:tr>
              <a:tr h="335510">
                <a:tc>
                  <a:txBody>
                    <a:bodyPr/>
                    <a:lstStyle/>
                    <a:p>
                      <a:pPr rtl="0" fontAlgn="base"/>
                      <a:r>
                        <a:rPr lang="en-US" sz="1200">
                          <a:effectLst/>
                        </a:rPr>
                        <a:t>Generates friction (box) </a:t>
                      </a:r>
                      <a:endParaRPr lang="en-US">
                        <a:effectLst/>
                      </a:endParaRPr>
                    </a:p>
                  </a:txBody>
                  <a:tcPr/>
                </a:tc>
                <a:tc>
                  <a:txBody>
                    <a:bodyPr/>
                    <a:lstStyle/>
                    <a:p>
                      <a:pPr algn="ctr" rtl="0" fontAlgn="base"/>
                      <a:r>
                        <a:rPr lang="en-US" sz="1200">
                          <a:effectLst/>
                        </a:rPr>
                        <a:t>≤ 22.68 N  </a:t>
                      </a:r>
                      <a:endParaRPr lang="en-US">
                        <a:effectLst/>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box must be prevented from sliding.  </a:t>
                      </a:r>
                      <a:endParaRPr lang="en-US">
                        <a:effectLst/>
                      </a:endParaRPr>
                    </a:p>
                  </a:txBody>
                  <a:tcPr/>
                </a:tc>
                <a:extLst>
                  <a:ext uri="{0D108BD9-81ED-4DB2-BD59-A6C34878D82A}">
                    <a16:rowId xmlns:a16="http://schemas.microsoft.com/office/drawing/2014/main" xmlns="" val="3950077098"/>
                  </a:ext>
                </a:extLst>
              </a:tr>
              <a:tr h="728304">
                <a:tc>
                  <a:txBody>
                    <a:bodyPr/>
                    <a:lstStyle/>
                    <a:p>
                      <a:pPr rtl="0" fontAlgn="base"/>
                      <a:r>
                        <a:rPr lang="en-US" sz="1200">
                          <a:effectLst/>
                        </a:rPr>
                        <a:t>Generates friction (manipulator) </a:t>
                      </a:r>
                      <a:endParaRPr lang="en-US">
                        <a:effectLst/>
                      </a:endParaRPr>
                    </a:p>
                  </a:txBody>
                  <a:tcPr/>
                </a:tc>
                <a:tc>
                  <a:txBody>
                    <a:bodyPr/>
                    <a:lstStyle/>
                    <a:p>
                      <a:pPr algn="ctr" rtl="0" fontAlgn="base"/>
                      <a:r>
                        <a:rPr lang="en-US" sz="1200">
                          <a:effectLst/>
                        </a:rPr>
                        <a:t>≤ 22.68 N  </a:t>
                      </a:r>
                      <a:endParaRPr lang="en-US">
                        <a:effectLst/>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manipulator must have enough friction to prevent box from slipping </a:t>
                      </a:r>
                      <a:endParaRPr lang="en-US">
                        <a:effectLst/>
                      </a:endParaRPr>
                    </a:p>
                  </a:txBody>
                  <a:tcPr/>
                </a:tc>
                <a:extLst>
                  <a:ext uri="{0D108BD9-81ED-4DB2-BD59-A6C34878D82A}">
                    <a16:rowId xmlns:a16="http://schemas.microsoft.com/office/drawing/2014/main" xmlns="" val="2795970462"/>
                  </a:ext>
                </a:extLst>
              </a:tr>
              <a:tr h="548274">
                <a:tc>
                  <a:txBody>
                    <a:bodyPr/>
                    <a:lstStyle/>
                    <a:p>
                      <a:pPr rtl="0" fontAlgn="base"/>
                      <a:r>
                        <a:rPr lang="en-US" sz="1200">
                          <a:effectLst/>
                        </a:rPr>
                        <a:t>Stays level </a:t>
                      </a:r>
                      <a:endParaRPr lang="en-US">
                        <a:effectLst/>
                      </a:endParaRPr>
                    </a:p>
                  </a:txBody>
                  <a:tcPr/>
                </a:tc>
                <a:tc>
                  <a:txBody>
                    <a:bodyPr/>
                    <a:lstStyle/>
                    <a:p>
                      <a:pPr algn="ctr" rtl="0" fontAlgn="base"/>
                      <a:r>
                        <a:rPr lang="en-US" sz="1200">
                          <a:effectLst/>
                        </a:rPr>
                        <a:t>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Angle </a:t>
                      </a:r>
                      <a:endParaRPr lang="en-US">
                        <a:effectLst/>
                      </a:endParaRPr>
                    </a:p>
                  </a:txBody>
                  <a:tcPr/>
                </a:tc>
                <a:tc>
                  <a:txBody>
                    <a:bodyPr/>
                    <a:lstStyle/>
                    <a:p>
                      <a:pPr rtl="0" fontAlgn="base"/>
                      <a:r>
                        <a:rPr lang="en-US" sz="1200">
                          <a:effectLst/>
                        </a:rPr>
                        <a:t>Robot maintains an even horizontal alignment. </a:t>
                      </a:r>
                      <a:endParaRPr lang="en-US">
                        <a:effectLst/>
                      </a:endParaRPr>
                    </a:p>
                  </a:txBody>
                  <a:tcPr/>
                </a:tc>
                <a:extLst>
                  <a:ext uri="{0D108BD9-81ED-4DB2-BD59-A6C34878D82A}">
                    <a16:rowId xmlns:a16="http://schemas.microsoft.com/office/drawing/2014/main" xmlns="" val="2349993181"/>
                  </a:ext>
                </a:extLst>
              </a:tr>
              <a:tr h="417342">
                <a:tc>
                  <a:txBody>
                    <a:bodyPr/>
                    <a:lstStyle/>
                    <a:p>
                      <a:pPr rtl="0" fontAlgn="base"/>
                      <a:r>
                        <a:rPr lang="en-US" sz="1200">
                          <a:effectLst/>
                        </a:rPr>
                        <a:t>Moves Package onto Robot </a:t>
                      </a:r>
                      <a:endParaRPr lang="en-US">
                        <a:effectLst/>
                      </a:endParaRPr>
                    </a:p>
                  </a:txBody>
                  <a:tcPr/>
                </a:tc>
                <a:tc>
                  <a:txBody>
                    <a:bodyPr/>
                    <a:lstStyle/>
                    <a:p>
                      <a:pPr algn="ctr" rtl="0" fontAlgn="base"/>
                      <a:r>
                        <a:rPr lang="en-US" sz="1200">
                          <a:effectLst/>
                        </a:rPr>
                        <a:t>224 N </a:t>
                      </a:r>
                      <a:endParaRPr lang="en-US">
                        <a:effectLst/>
                      </a:endParaRPr>
                    </a:p>
                  </a:txBody>
                  <a:tcPr/>
                </a:tc>
                <a:tc>
                  <a:txBody>
                    <a:bodyPr/>
                    <a:lstStyle/>
                    <a:p>
                      <a:pPr algn="ctr" rtl="0" fontAlgn="base"/>
                      <a:r>
                        <a:rPr lang="en-US" sz="1200">
                          <a:effectLst/>
                        </a:rPr>
                        <a:t>Newton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Robot lifts package inventory.    </a:t>
                      </a:r>
                      <a:endParaRPr lang="en-US">
                        <a:effectLst/>
                      </a:endParaRPr>
                    </a:p>
                  </a:txBody>
                  <a:tcPr/>
                </a:tc>
                <a:extLst>
                  <a:ext uri="{0D108BD9-81ED-4DB2-BD59-A6C34878D82A}">
                    <a16:rowId xmlns:a16="http://schemas.microsoft.com/office/drawing/2014/main" xmlns="" val="3631668135"/>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a:t>
            </a:r>
          </a:p>
        </p:txBody>
      </p:sp>
    </p:spTree>
    <p:extLst>
      <p:ext uri="{BB962C8B-B14F-4D97-AF65-F5344CB8AC3E}">
        <p14:creationId xmlns:p14="http://schemas.microsoft.com/office/powerpoint/2010/main" val="669651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F61EDE38-FCB3-43F2-BE3C-A84651F4FFCD}"/>
              </a:ext>
            </a:extLst>
          </p:cNvPr>
          <p:cNvGraphicFramePr>
            <a:graphicFrameLocks noGrp="1"/>
          </p:cNvGraphicFramePr>
          <p:nvPr>
            <p:extLst>
              <p:ext uri="{D42A27DB-BD31-4B8C-83A1-F6EECF244321}">
                <p14:modId xmlns:p14="http://schemas.microsoft.com/office/powerpoint/2010/main" val="3275071412"/>
              </p:ext>
            </p:extLst>
          </p:nvPr>
        </p:nvGraphicFramePr>
        <p:xfrm>
          <a:off x="319305" y="1194179"/>
          <a:ext cx="11507960" cy="4572000"/>
        </p:xfrm>
        <a:graphic>
          <a:graphicData uri="http://schemas.openxmlformats.org/drawingml/2006/table">
            <a:tbl>
              <a:tblPr firstRow="1" bandRow="1">
                <a:tableStyleId>{5C22544A-7EE6-4342-B048-85BDC9FD1C3A}</a:tableStyleId>
              </a:tblPr>
              <a:tblGrid>
                <a:gridCol w="2301592">
                  <a:extLst>
                    <a:ext uri="{9D8B030D-6E8A-4147-A177-3AD203B41FA5}">
                      <a16:colId xmlns:a16="http://schemas.microsoft.com/office/drawing/2014/main" xmlns="" val="2621708619"/>
                    </a:ext>
                  </a:extLst>
                </a:gridCol>
                <a:gridCol w="2301592">
                  <a:extLst>
                    <a:ext uri="{9D8B030D-6E8A-4147-A177-3AD203B41FA5}">
                      <a16:colId xmlns:a16="http://schemas.microsoft.com/office/drawing/2014/main" xmlns="" val="4139590548"/>
                    </a:ext>
                  </a:extLst>
                </a:gridCol>
                <a:gridCol w="2301592">
                  <a:extLst>
                    <a:ext uri="{9D8B030D-6E8A-4147-A177-3AD203B41FA5}">
                      <a16:colId xmlns:a16="http://schemas.microsoft.com/office/drawing/2014/main" xmlns="" val="2070119859"/>
                    </a:ext>
                  </a:extLst>
                </a:gridCol>
                <a:gridCol w="2301592">
                  <a:extLst>
                    <a:ext uri="{9D8B030D-6E8A-4147-A177-3AD203B41FA5}">
                      <a16:colId xmlns:a16="http://schemas.microsoft.com/office/drawing/2014/main" xmlns="" val="1414939965"/>
                    </a:ext>
                  </a:extLst>
                </a:gridCol>
                <a:gridCol w="2301592">
                  <a:extLst>
                    <a:ext uri="{9D8B030D-6E8A-4147-A177-3AD203B41FA5}">
                      <a16:colId xmlns:a16="http://schemas.microsoft.com/office/drawing/2014/main" xmlns="" val="3241908719"/>
                    </a:ext>
                  </a:extLst>
                </a:gridCol>
              </a:tblGrid>
              <a:tr h="0">
                <a:tc>
                  <a:txBody>
                    <a:bodyPr/>
                    <a:lstStyle/>
                    <a:p>
                      <a:pPr lvl="0" rtl="0">
                        <a:buNone/>
                      </a:pPr>
                      <a:r>
                        <a:rPr lang="en-US" sz="1200">
                          <a:effectLst/>
                        </a:rPr>
                        <a:t>Moves Package onto Robot </a:t>
                      </a:r>
                      <a:endParaRPr lang="en-US">
                        <a:effectLst/>
                      </a:endParaRPr>
                    </a:p>
                  </a:txBody>
                  <a:tcPr/>
                </a:tc>
                <a:tc>
                  <a:txBody>
                    <a:bodyPr/>
                    <a:lstStyle/>
                    <a:p>
                      <a:pPr lvl="0" algn="ctr" rtl="0">
                        <a:buNone/>
                      </a:pPr>
                      <a:r>
                        <a:rPr lang="en-US" sz="1200">
                          <a:effectLst/>
                        </a:rPr>
                        <a:t>224 N </a:t>
                      </a:r>
                      <a:endParaRPr lang="en-US">
                        <a:effectLst/>
                      </a:endParaRPr>
                    </a:p>
                  </a:txBody>
                  <a:tcPr/>
                </a:tc>
                <a:tc>
                  <a:txBody>
                    <a:bodyPr/>
                    <a:lstStyle/>
                    <a:p>
                      <a:pPr lvl="0" algn="ctr" rtl="0">
                        <a:buNone/>
                      </a:pPr>
                      <a:r>
                        <a:rPr lang="en-US" sz="1200">
                          <a:effectLst/>
                        </a:rPr>
                        <a:t>Newton  </a:t>
                      </a:r>
                      <a:endParaRPr lang="en-US">
                        <a:effectLst/>
                      </a:endParaRPr>
                    </a:p>
                  </a:txBody>
                  <a:tcPr/>
                </a:tc>
                <a:tc>
                  <a:txBody>
                    <a:bodyPr/>
                    <a:lstStyle/>
                    <a:p>
                      <a:pPr lvl="0" algn="ctr" rtl="0">
                        <a:buNone/>
                      </a:pPr>
                      <a:r>
                        <a:rPr lang="en-US" sz="1200">
                          <a:effectLst/>
                        </a:rPr>
                        <a:t>Force  </a:t>
                      </a:r>
                      <a:endParaRPr lang="en-US">
                        <a:effectLst/>
                      </a:endParaRPr>
                    </a:p>
                  </a:txBody>
                  <a:tcPr/>
                </a:tc>
                <a:tc>
                  <a:txBody>
                    <a:bodyPr/>
                    <a:lstStyle/>
                    <a:p>
                      <a:pPr lvl="0" rtl="0">
                        <a:buNone/>
                      </a:pPr>
                      <a:r>
                        <a:rPr lang="en-US" sz="1200">
                          <a:effectLst/>
                        </a:rPr>
                        <a:t>Robot lifts package inventory.    </a:t>
                      </a:r>
                      <a:endParaRPr lang="en-US">
                        <a:effectLst/>
                      </a:endParaRPr>
                    </a:p>
                  </a:txBody>
                  <a:tcPr/>
                </a:tc>
                <a:extLst>
                  <a:ext uri="{0D108BD9-81ED-4DB2-BD59-A6C34878D82A}">
                    <a16:rowId xmlns:a16="http://schemas.microsoft.com/office/drawing/2014/main" xmlns="" val="496635764"/>
                  </a:ext>
                </a:extLst>
              </a:tr>
              <a:tr h="0">
                <a:tc>
                  <a:txBody>
                    <a:bodyPr/>
                    <a:lstStyle/>
                    <a:p>
                      <a:pPr rtl="0" fontAlgn="base"/>
                      <a:r>
                        <a:rPr lang="en-US" sz="1200">
                          <a:effectLst/>
                        </a:rPr>
                        <a:t>Removes Package w/o Damage </a:t>
                      </a:r>
                      <a:endParaRPr lang="en-US">
                        <a:effectLst/>
                      </a:endParaRPr>
                    </a:p>
                  </a:txBody>
                  <a:tcPr/>
                </a:tc>
                <a:tc>
                  <a:txBody>
                    <a:bodyPr/>
                    <a:lstStyle/>
                    <a:p>
                      <a:pPr algn="ctr" rtl="0" fontAlgn="base"/>
                      <a:r>
                        <a:rPr lang="en-US" sz="1200">
                          <a:effectLst/>
                        </a:rPr>
                        <a:t>0 </a:t>
                      </a:r>
                      <a:endParaRPr lang="en-US">
                        <a:effectLst/>
                      </a:endParaRPr>
                    </a:p>
                  </a:txBody>
                  <a:tcPr/>
                </a:tc>
                <a:tc>
                  <a:txBody>
                    <a:bodyPr/>
                    <a:lstStyle/>
                    <a:p>
                      <a:pPr algn="ctr" rtl="0" fontAlgn="base"/>
                      <a:r>
                        <a:rPr lang="en-US" sz="1200">
                          <a:effectLst/>
                        </a:rPr>
                        <a:t>Packages </a:t>
                      </a:r>
                      <a:endParaRPr lang="en-US">
                        <a:effectLst/>
                      </a:endParaRPr>
                    </a:p>
                  </a:txBody>
                  <a:tcPr/>
                </a:tc>
                <a:tc>
                  <a:txBody>
                    <a:bodyPr/>
                    <a:lstStyle/>
                    <a:p>
                      <a:pPr algn="ctr" rtl="0" fontAlgn="base"/>
                      <a:r>
                        <a:rPr lang="en-US" sz="1200">
                          <a:effectLst/>
                        </a:rPr>
                        <a:t>Amount </a:t>
                      </a:r>
                      <a:endParaRPr lang="en-US">
                        <a:effectLst/>
                      </a:endParaRPr>
                    </a:p>
                  </a:txBody>
                  <a:tcPr/>
                </a:tc>
                <a:tc>
                  <a:txBody>
                    <a:bodyPr/>
                    <a:lstStyle/>
                    <a:p>
                      <a:pPr rtl="0" fontAlgn="base"/>
                      <a:r>
                        <a:rPr lang="en-US" sz="1200">
                          <a:effectLst/>
                        </a:rPr>
                        <a:t>Only a certain percent of packages show signs of damage. </a:t>
                      </a:r>
                      <a:endParaRPr lang="en-US">
                        <a:effectLst/>
                      </a:endParaRPr>
                    </a:p>
                  </a:txBody>
                  <a:tcPr/>
                </a:tc>
                <a:extLst>
                  <a:ext uri="{0D108BD9-81ED-4DB2-BD59-A6C34878D82A}">
                    <a16:rowId xmlns:a16="http://schemas.microsoft.com/office/drawing/2014/main" xmlns="" val="302050130"/>
                  </a:ext>
                </a:extLst>
              </a:tr>
              <a:tr h="0">
                <a:tc>
                  <a:txBody>
                    <a:bodyPr/>
                    <a:lstStyle/>
                    <a:p>
                      <a:pPr rtl="0" fontAlgn="base"/>
                      <a:r>
                        <a:rPr lang="en-US" sz="1200">
                          <a:effectLst/>
                        </a:rPr>
                        <a:t>Maintain Heading Angle (Relative to Path) </a:t>
                      </a:r>
                      <a:endParaRPr lang="en-US">
                        <a:effectLst/>
                      </a:endParaRPr>
                    </a:p>
                  </a:txBody>
                  <a:tcPr/>
                </a:tc>
                <a:tc>
                  <a:txBody>
                    <a:bodyPr/>
                    <a:lstStyle/>
                    <a:p>
                      <a:pPr algn="ctr" rtl="0" fontAlgn="base"/>
                      <a:r>
                        <a:rPr lang="en-US" sz="1200">
                          <a:effectLst/>
                        </a:rPr>
                        <a:t>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Direction </a:t>
                      </a:r>
                      <a:endParaRPr lang="en-US">
                        <a:effectLst/>
                      </a:endParaRPr>
                    </a:p>
                  </a:txBody>
                  <a:tcPr/>
                </a:tc>
                <a:tc>
                  <a:txBody>
                    <a:bodyPr/>
                    <a:lstStyle/>
                    <a:p>
                      <a:pPr rtl="0" fontAlgn="base"/>
                      <a:r>
                        <a:rPr lang="en-US" sz="1200">
                          <a:effectLst/>
                        </a:rPr>
                        <a:t>Robot accurately follows a path. </a:t>
                      </a:r>
                      <a:endParaRPr lang="en-US">
                        <a:effectLst/>
                      </a:endParaRPr>
                    </a:p>
                  </a:txBody>
                  <a:tcPr/>
                </a:tc>
                <a:extLst>
                  <a:ext uri="{0D108BD9-81ED-4DB2-BD59-A6C34878D82A}">
                    <a16:rowId xmlns:a16="http://schemas.microsoft.com/office/drawing/2014/main" xmlns="" val="2673169684"/>
                  </a:ext>
                </a:extLst>
              </a:tr>
              <a:tr h="0">
                <a:tc>
                  <a:txBody>
                    <a:bodyPr/>
                    <a:lstStyle/>
                    <a:p>
                      <a:pPr rtl="0" fontAlgn="base"/>
                      <a:r>
                        <a:rPr lang="en-US" sz="1200">
                          <a:effectLst/>
                        </a:rPr>
                        <a:t>Stop Robot </a:t>
                      </a:r>
                      <a:endParaRPr lang="en-US">
                        <a:effectLst/>
                      </a:endParaRPr>
                    </a:p>
                  </a:txBody>
                  <a:tcPr/>
                </a:tc>
                <a:tc>
                  <a:txBody>
                    <a:bodyPr/>
                    <a:lstStyle/>
                    <a:p>
                      <a:pPr algn="ctr" rtl="0" fontAlgn="base"/>
                      <a:r>
                        <a:rPr lang="en-US" sz="1200">
                          <a:effectLst/>
                        </a:rPr>
                        <a:t>0 m/s </a:t>
                      </a:r>
                      <a:endParaRPr lang="en-US">
                        <a:effectLst/>
                      </a:endParaRPr>
                    </a:p>
                  </a:txBody>
                  <a:tcPr/>
                </a:tc>
                <a:tc>
                  <a:txBody>
                    <a:bodyPr/>
                    <a:lstStyle/>
                    <a:p>
                      <a:pPr algn="ctr" rtl="0" fontAlgn="base"/>
                      <a:r>
                        <a:rPr lang="en-US" sz="1200">
                          <a:effectLst/>
                        </a:rPr>
                        <a:t>Meters per second </a:t>
                      </a:r>
                      <a:endParaRPr lang="en-US">
                        <a:effectLst/>
                      </a:endParaRPr>
                    </a:p>
                  </a:txBody>
                  <a:tcPr/>
                </a:tc>
                <a:tc>
                  <a:txBody>
                    <a:bodyPr/>
                    <a:lstStyle/>
                    <a:p>
                      <a:pPr algn="ctr" rtl="0" fontAlgn="base"/>
                      <a:r>
                        <a:rPr lang="en-US" sz="1200">
                          <a:effectLst/>
                        </a:rPr>
                        <a:t>Velocity </a:t>
                      </a:r>
                      <a:endParaRPr lang="en-US">
                        <a:effectLst/>
                      </a:endParaRPr>
                    </a:p>
                  </a:txBody>
                  <a:tcPr/>
                </a:tc>
                <a:tc>
                  <a:txBody>
                    <a:bodyPr/>
                    <a:lstStyle/>
                    <a:p>
                      <a:pPr rtl="0" fontAlgn="base"/>
                      <a:r>
                        <a:rPr lang="en-US" sz="1200">
                          <a:effectLst/>
                        </a:rPr>
                        <a:t>Robot stays in the stopping position. </a:t>
                      </a:r>
                      <a:endParaRPr lang="en-US">
                        <a:effectLst/>
                      </a:endParaRPr>
                    </a:p>
                  </a:txBody>
                  <a:tcPr/>
                </a:tc>
                <a:extLst>
                  <a:ext uri="{0D108BD9-81ED-4DB2-BD59-A6C34878D82A}">
                    <a16:rowId xmlns:a16="http://schemas.microsoft.com/office/drawing/2014/main" xmlns="" val="1939685528"/>
                  </a:ext>
                </a:extLst>
              </a:tr>
              <a:tr h="0">
                <a:tc>
                  <a:txBody>
                    <a:bodyPr/>
                    <a:lstStyle/>
                    <a:p>
                      <a:pPr rtl="0" fontAlgn="base"/>
                      <a:r>
                        <a:rPr lang="en-US" sz="1200">
                          <a:effectLst/>
                        </a:rPr>
                        <a:t>Accelerate Robot </a:t>
                      </a:r>
                      <a:endParaRPr lang="en-US">
                        <a:effectLst/>
                      </a:endParaRPr>
                    </a:p>
                  </a:txBody>
                  <a:tcPr/>
                </a:tc>
                <a:tc>
                  <a:txBody>
                    <a:bodyPr/>
                    <a:lstStyle/>
                    <a:p>
                      <a:pPr algn="ctr" rtl="0" fontAlgn="base"/>
                      <a:r>
                        <a:rPr lang="en-US" sz="1200">
                          <a:effectLst/>
                        </a:rPr>
                        <a:t>&lt; 1 m/s²   </a:t>
                      </a:r>
                      <a:endParaRPr lang="en-US">
                        <a:effectLst/>
                      </a:endParaRPr>
                    </a:p>
                  </a:txBody>
                  <a:tcPr/>
                </a:tc>
                <a:tc>
                  <a:txBody>
                    <a:bodyPr/>
                    <a:lstStyle/>
                    <a:p>
                      <a:pPr algn="ctr" rtl="0" fontAlgn="base"/>
                      <a:r>
                        <a:rPr lang="en-US" sz="1200">
                          <a:effectLst/>
                        </a:rPr>
                        <a:t>Meters per second squared   </a:t>
                      </a:r>
                      <a:endParaRPr lang="en-US">
                        <a:effectLst/>
                      </a:endParaRPr>
                    </a:p>
                  </a:txBody>
                  <a:tcPr/>
                </a:tc>
                <a:tc>
                  <a:txBody>
                    <a:bodyPr/>
                    <a:lstStyle/>
                    <a:p>
                      <a:pPr algn="ctr" rtl="0" fontAlgn="base"/>
                      <a:r>
                        <a:rPr lang="en-US" sz="1200">
                          <a:effectLst/>
                        </a:rPr>
                        <a:t>Acceleration  </a:t>
                      </a:r>
                      <a:endParaRPr lang="en-US">
                        <a:effectLst/>
                      </a:endParaRPr>
                    </a:p>
                  </a:txBody>
                  <a:tcPr/>
                </a:tc>
                <a:tc>
                  <a:txBody>
                    <a:bodyPr/>
                    <a:lstStyle/>
                    <a:p>
                      <a:pPr rtl="0" fontAlgn="base"/>
                      <a:r>
                        <a:rPr lang="en-US" sz="1200">
                          <a:effectLst/>
                        </a:rPr>
                        <a:t>Robot must not accelerate (positively and negatively) so fast that the package falls off. </a:t>
                      </a:r>
                      <a:endParaRPr lang="en-US">
                        <a:effectLst/>
                      </a:endParaRPr>
                    </a:p>
                  </a:txBody>
                  <a:tcPr/>
                </a:tc>
                <a:extLst>
                  <a:ext uri="{0D108BD9-81ED-4DB2-BD59-A6C34878D82A}">
                    <a16:rowId xmlns:a16="http://schemas.microsoft.com/office/drawing/2014/main" xmlns="" val="3809691200"/>
                  </a:ext>
                </a:extLst>
              </a:tr>
              <a:tr h="0">
                <a:tc>
                  <a:txBody>
                    <a:bodyPr/>
                    <a:lstStyle/>
                    <a:p>
                      <a:pPr rtl="0" fontAlgn="base"/>
                      <a:r>
                        <a:rPr lang="en-US" sz="1200">
                          <a:effectLst/>
                        </a:rPr>
                        <a:t>Moves Under Human Operation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responds to human input </a:t>
                      </a:r>
                      <a:endParaRPr lang="en-US">
                        <a:effectLst/>
                      </a:endParaRPr>
                    </a:p>
                  </a:txBody>
                  <a:tcPr/>
                </a:tc>
                <a:extLst>
                  <a:ext uri="{0D108BD9-81ED-4DB2-BD59-A6C34878D82A}">
                    <a16:rowId xmlns:a16="http://schemas.microsoft.com/office/drawing/2014/main" xmlns="" val="642146467"/>
                  </a:ext>
                </a:extLst>
              </a:tr>
              <a:tr h="0">
                <a:tc>
                  <a:txBody>
                    <a:bodyPr/>
                    <a:lstStyle/>
                    <a:p>
                      <a:pPr rtl="0" fontAlgn="base"/>
                      <a:r>
                        <a:rPr lang="en-US" sz="1200">
                          <a:effectLst/>
                        </a:rPr>
                        <a:t>Locate Inventory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knows where inventory belongs and takes/retrieves inventory to the correct location. </a:t>
                      </a:r>
                      <a:endParaRPr lang="en-US">
                        <a:effectLst/>
                      </a:endParaRPr>
                    </a:p>
                  </a:txBody>
                  <a:tcPr/>
                </a:tc>
                <a:extLst>
                  <a:ext uri="{0D108BD9-81ED-4DB2-BD59-A6C34878D82A}">
                    <a16:rowId xmlns:a16="http://schemas.microsoft.com/office/drawing/2014/main" xmlns="" val="4191231565"/>
                  </a:ext>
                </a:extLst>
              </a:tr>
              <a:tr h="0">
                <a:tc>
                  <a:txBody>
                    <a:bodyPr/>
                    <a:lstStyle/>
                    <a:p>
                      <a:pPr rtl="0" fontAlgn="base"/>
                      <a:r>
                        <a:rPr lang="en-US" sz="1200">
                          <a:effectLst/>
                        </a:rPr>
                        <a:t>Connect Wirelessly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can successfully connect to inventory database and be controlled wirelessly.    </a:t>
                      </a:r>
                      <a:endParaRPr lang="en-US">
                        <a:effectLst/>
                      </a:endParaRPr>
                    </a:p>
                  </a:txBody>
                  <a:tcPr/>
                </a:tc>
                <a:extLst>
                  <a:ext uri="{0D108BD9-81ED-4DB2-BD59-A6C34878D82A}">
                    <a16:rowId xmlns:a16="http://schemas.microsoft.com/office/drawing/2014/main" xmlns="" val="201658577"/>
                  </a:ext>
                </a:extLst>
              </a:tr>
            </a:tbl>
          </a:graphicData>
        </a:graphic>
      </p:graphicFrame>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65</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1778205672"/>
              </p:ext>
            </p:extLst>
          </p:nvPr>
        </p:nvGraphicFramePr>
        <p:xfrm>
          <a:off x="329820" y="1182806"/>
          <a:ext cx="11521721" cy="433709"/>
        </p:xfrm>
        <a:graphic>
          <a:graphicData uri="http://schemas.openxmlformats.org/drawingml/2006/table">
            <a:tbl>
              <a:tblPr firstRow="1" bandRow="1">
                <a:tableStyleId>{5C22544A-7EE6-4342-B048-85BDC9FD1C3A}</a:tableStyleId>
              </a:tblPr>
              <a:tblGrid>
                <a:gridCol w="2311588">
                  <a:extLst>
                    <a:ext uri="{9D8B030D-6E8A-4147-A177-3AD203B41FA5}">
                      <a16:colId xmlns:a16="http://schemas.microsoft.com/office/drawing/2014/main" xmlns="" val="1829559089"/>
                    </a:ext>
                  </a:extLst>
                </a:gridCol>
                <a:gridCol w="2294527">
                  <a:extLst>
                    <a:ext uri="{9D8B030D-6E8A-4147-A177-3AD203B41FA5}">
                      <a16:colId xmlns:a16="http://schemas.microsoft.com/office/drawing/2014/main" xmlns="" val="786960480"/>
                    </a:ext>
                  </a:extLst>
                </a:gridCol>
                <a:gridCol w="2320119">
                  <a:extLst>
                    <a:ext uri="{9D8B030D-6E8A-4147-A177-3AD203B41FA5}">
                      <a16:colId xmlns:a16="http://schemas.microsoft.com/office/drawing/2014/main" xmlns="" val="1057029623"/>
                    </a:ext>
                  </a:extLst>
                </a:gridCol>
                <a:gridCol w="2316553">
                  <a:extLst>
                    <a:ext uri="{9D8B030D-6E8A-4147-A177-3AD203B41FA5}">
                      <a16:colId xmlns:a16="http://schemas.microsoft.com/office/drawing/2014/main" xmlns="" val="2150426854"/>
                    </a:ext>
                  </a:extLst>
                </a:gridCol>
                <a:gridCol w="2278934">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 (cont.)</a:t>
            </a:r>
          </a:p>
        </p:txBody>
      </p:sp>
    </p:spTree>
    <p:extLst>
      <p:ext uri="{BB962C8B-B14F-4D97-AF65-F5344CB8AC3E}">
        <p14:creationId xmlns:p14="http://schemas.microsoft.com/office/powerpoint/2010/main" val="1258295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255470D1-C5E7-4C6A-B825-768B4BDA1A4C}"/>
              </a:ext>
            </a:extLst>
          </p:cNvPr>
          <p:cNvGraphicFramePr>
            <a:graphicFrameLocks noGrp="1"/>
          </p:cNvGraphicFramePr>
          <p:nvPr>
            <p:extLst>
              <p:ext uri="{D42A27DB-BD31-4B8C-83A1-F6EECF244321}">
                <p14:modId xmlns:p14="http://schemas.microsoft.com/office/powerpoint/2010/main" val="527517329"/>
              </p:ext>
            </p:extLst>
          </p:nvPr>
        </p:nvGraphicFramePr>
        <p:xfrm>
          <a:off x="334086" y="1211694"/>
          <a:ext cx="11496090" cy="1955382"/>
        </p:xfrm>
        <a:graphic>
          <a:graphicData uri="http://schemas.openxmlformats.org/drawingml/2006/table">
            <a:tbl>
              <a:tblPr firstRow="1" bandRow="1">
                <a:tableStyleId>{5C22544A-7EE6-4342-B048-85BDC9FD1C3A}</a:tableStyleId>
              </a:tblPr>
              <a:tblGrid>
                <a:gridCol w="2299218">
                  <a:extLst>
                    <a:ext uri="{9D8B030D-6E8A-4147-A177-3AD203B41FA5}">
                      <a16:colId xmlns:a16="http://schemas.microsoft.com/office/drawing/2014/main" xmlns="" val="86975749"/>
                    </a:ext>
                  </a:extLst>
                </a:gridCol>
                <a:gridCol w="2299218">
                  <a:extLst>
                    <a:ext uri="{9D8B030D-6E8A-4147-A177-3AD203B41FA5}">
                      <a16:colId xmlns:a16="http://schemas.microsoft.com/office/drawing/2014/main" xmlns="" val="1941726212"/>
                    </a:ext>
                  </a:extLst>
                </a:gridCol>
                <a:gridCol w="2299218">
                  <a:extLst>
                    <a:ext uri="{9D8B030D-6E8A-4147-A177-3AD203B41FA5}">
                      <a16:colId xmlns:a16="http://schemas.microsoft.com/office/drawing/2014/main" xmlns="" val="598948669"/>
                    </a:ext>
                  </a:extLst>
                </a:gridCol>
                <a:gridCol w="2299218">
                  <a:extLst>
                    <a:ext uri="{9D8B030D-6E8A-4147-A177-3AD203B41FA5}">
                      <a16:colId xmlns:a16="http://schemas.microsoft.com/office/drawing/2014/main" xmlns="" val="1061280070"/>
                    </a:ext>
                  </a:extLst>
                </a:gridCol>
                <a:gridCol w="2299218">
                  <a:extLst>
                    <a:ext uri="{9D8B030D-6E8A-4147-A177-3AD203B41FA5}">
                      <a16:colId xmlns:a16="http://schemas.microsoft.com/office/drawing/2014/main" xmlns="" val="3676608165"/>
                    </a:ext>
                  </a:extLst>
                </a:gridCol>
              </a:tblGrid>
              <a:tr h="400902">
                <a:tc>
                  <a:txBody>
                    <a:bodyPr/>
                    <a:lstStyle/>
                    <a:p>
                      <a:pPr algn="l" rtl="0" fontAlgn="base"/>
                      <a:r>
                        <a:rPr lang="en-US" sz="1200">
                          <a:effectLst/>
                        </a:rPr>
                        <a:t>Connect Wirelessly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Robot can successfully c   </a:t>
                      </a:r>
                      <a:endParaRPr lang="en-US" b="0" i="0">
                        <a:effectLst/>
                      </a:endParaRPr>
                    </a:p>
                  </a:txBody>
                  <a:tcPr/>
                </a:tc>
                <a:extLst>
                  <a:ext uri="{0D108BD9-81ED-4DB2-BD59-A6C34878D82A}">
                    <a16:rowId xmlns:a16="http://schemas.microsoft.com/office/drawing/2014/main" xmlns="" val="927013897"/>
                  </a:ext>
                </a:extLst>
              </a:tr>
              <a:tr h="0">
                <a:tc>
                  <a:txBody>
                    <a:bodyPr/>
                    <a:lstStyle/>
                    <a:p>
                      <a:pPr algn="l" rtl="0" fontAlgn="base"/>
                      <a:r>
                        <a:rPr lang="en-US" sz="1200">
                          <a:effectLst/>
                        </a:rPr>
                        <a:t>Scans Inventory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Robot is able to scan a label and identify inventory.   </a:t>
                      </a:r>
                      <a:endParaRPr lang="en-US" b="0" i="0">
                        <a:effectLst/>
                      </a:endParaRPr>
                    </a:p>
                  </a:txBody>
                  <a:tcPr/>
                </a:tc>
                <a:extLst>
                  <a:ext uri="{0D108BD9-81ED-4DB2-BD59-A6C34878D82A}">
                    <a16:rowId xmlns:a16="http://schemas.microsoft.com/office/drawing/2014/main" xmlns="" val="3473928176"/>
                  </a:ext>
                </a:extLst>
              </a:tr>
              <a:tr h="0">
                <a:tc>
                  <a:txBody>
                    <a:bodyPr/>
                    <a:lstStyle/>
                    <a:p>
                      <a:pPr algn="l" rtl="0" fontAlgn="base"/>
                      <a:r>
                        <a:rPr lang="en-US" sz="1200">
                          <a:effectLst/>
                        </a:rPr>
                        <a:t>Senses Obstacles </a:t>
                      </a:r>
                      <a:endParaRPr lang="en-US" b="0" i="0">
                        <a:effectLst/>
                      </a:endParaRPr>
                    </a:p>
                  </a:txBody>
                  <a:tcPr/>
                </a:tc>
                <a:tc>
                  <a:txBody>
                    <a:bodyPr/>
                    <a:lstStyle/>
                    <a:p>
                      <a:pPr algn="ctr" rtl="0" fontAlgn="base"/>
                      <a:r>
                        <a:rPr lang="en-US" sz="1200">
                          <a:effectLst/>
                        </a:rPr>
                        <a:t>2.5 m </a:t>
                      </a:r>
                      <a:endParaRPr lang="en-US" b="0" i="0">
                        <a:effectLst/>
                      </a:endParaRPr>
                    </a:p>
                  </a:txBody>
                  <a:tcPr/>
                </a:tc>
                <a:tc>
                  <a:txBody>
                    <a:bodyPr/>
                    <a:lstStyle/>
                    <a:p>
                      <a:pPr algn="ctr" rtl="0" fontAlgn="base"/>
                      <a:r>
                        <a:rPr lang="en-US" sz="1200">
                          <a:effectLst/>
                        </a:rPr>
                        <a:t>Meters </a:t>
                      </a:r>
                      <a:endParaRPr lang="en-US" b="0" i="0">
                        <a:effectLst/>
                      </a:endParaRPr>
                    </a:p>
                  </a:txBody>
                  <a:tcPr/>
                </a:tc>
                <a:tc>
                  <a:txBody>
                    <a:bodyPr/>
                    <a:lstStyle/>
                    <a:p>
                      <a:pPr algn="ctr" rtl="0" fontAlgn="base"/>
                      <a:r>
                        <a:rPr lang="en-US" sz="1200">
                          <a:effectLst/>
                        </a:rPr>
                        <a:t>Distance </a:t>
                      </a:r>
                      <a:endParaRPr lang="en-US" b="0" i="0">
                        <a:effectLst/>
                      </a:endParaRPr>
                    </a:p>
                  </a:txBody>
                  <a:tcPr/>
                </a:tc>
                <a:tc>
                  <a:txBody>
                    <a:bodyPr/>
                    <a:lstStyle/>
                    <a:p>
                      <a:pPr algn="l" rtl="0" fontAlgn="base"/>
                      <a:r>
                        <a:rPr lang="en-US" sz="1200">
                          <a:effectLst/>
                        </a:rPr>
                        <a:t>Robot detects obstacle in its path. </a:t>
                      </a:r>
                      <a:endParaRPr lang="en-US" b="0" i="0">
                        <a:effectLst/>
                      </a:endParaRPr>
                    </a:p>
                  </a:txBody>
                  <a:tcPr/>
                </a:tc>
                <a:extLst>
                  <a:ext uri="{0D108BD9-81ED-4DB2-BD59-A6C34878D82A}">
                    <a16:rowId xmlns:a16="http://schemas.microsoft.com/office/drawing/2014/main" xmlns="" val="1080666317"/>
                  </a:ext>
                </a:extLst>
              </a:tr>
              <a:tr h="0">
                <a:tc>
                  <a:txBody>
                    <a:bodyPr/>
                    <a:lstStyle/>
                    <a:p>
                      <a:pPr algn="l" rtl="0" fontAlgn="base"/>
                      <a:r>
                        <a:rPr lang="en-US" sz="1200">
                          <a:effectLst/>
                        </a:rPr>
                        <a:t>Sends Error Message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If the robot detects an obstacle it will send an error message to the appropriate personnel.  </a:t>
                      </a:r>
                      <a:endParaRPr lang="en-US" b="0" i="0">
                        <a:effectLst/>
                      </a:endParaRPr>
                    </a:p>
                  </a:txBody>
                  <a:tcPr/>
                </a:tc>
                <a:extLst>
                  <a:ext uri="{0D108BD9-81ED-4DB2-BD59-A6C34878D82A}">
                    <a16:rowId xmlns:a16="http://schemas.microsoft.com/office/drawing/2014/main" xmlns="" val="109730953"/>
                  </a:ext>
                </a:extLst>
              </a:tr>
            </a:tbl>
          </a:graphicData>
        </a:graphic>
      </p:graphicFrame>
      <p:graphicFrame>
        <p:nvGraphicFramePr>
          <p:cNvPr id="9" name="Table 8">
            <a:extLst>
              <a:ext uri="{FF2B5EF4-FFF2-40B4-BE49-F238E27FC236}">
                <a16:creationId xmlns:a16="http://schemas.microsoft.com/office/drawing/2014/main" xmlns="" id="{F61EDE38-FCB3-43F2-BE3C-A84651F4FFCD}"/>
              </a:ext>
            </a:extLst>
          </p:cNvPr>
          <p:cNvGraphicFramePr>
            <a:graphicFrameLocks noGrp="1"/>
          </p:cNvGraphicFramePr>
          <p:nvPr>
            <p:extLst>
              <p:ext uri="{D42A27DB-BD31-4B8C-83A1-F6EECF244321}">
                <p14:modId xmlns:p14="http://schemas.microsoft.com/office/powerpoint/2010/main" val="75053646"/>
              </p:ext>
            </p:extLst>
          </p:nvPr>
        </p:nvGraphicFramePr>
        <p:xfrm>
          <a:off x="319305" y="1194179"/>
          <a:ext cx="11507960" cy="457200"/>
        </p:xfrm>
        <a:graphic>
          <a:graphicData uri="http://schemas.openxmlformats.org/drawingml/2006/table">
            <a:tbl>
              <a:tblPr firstRow="1" bandRow="1">
                <a:tableStyleId>{5C22544A-7EE6-4342-B048-85BDC9FD1C3A}</a:tableStyleId>
              </a:tblPr>
              <a:tblGrid>
                <a:gridCol w="2301592">
                  <a:extLst>
                    <a:ext uri="{9D8B030D-6E8A-4147-A177-3AD203B41FA5}">
                      <a16:colId xmlns:a16="http://schemas.microsoft.com/office/drawing/2014/main" xmlns="" val="2621708619"/>
                    </a:ext>
                  </a:extLst>
                </a:gridCol>
                <a:gridCol w="2301592">
                  <a:extLst>
                    <a:ext uri="{9D8B030D-6E8A-4147-A177-3AD203B41FA5}">
                      <a16:colId xmlns:a16="http://schemas.microsoft.com/office/drawing/2014/main" xmlns="" val="4139590548"/>
                    </a:ext>
                  </a:extLst>
                </a:gridCol>
                <a:gridCol w="2301592">
                  <a:extLst>
                    <a:ext uri="{9D8B030D-6E8A-4147-A177-3AD203B41FA5}">
                      <a16:colId xmlns:a16="http://schemas.microsoft.com/office/drawing/2014/main" xmlns="" val="2070119859"/>
                    </a:ext>
                  </a:extLst>
                </a:gridCol>
                <a:gridCol w="2301592">
                  <a:extLst>
                    <a:ext uri="{9D8B030D-6E8A-4147-A177-3AD203B41FA5}">
                      <a16:colId xmlns:a16="http://schemas.microsoft.com/office/drawing/2014/main" xmlns="" val="1414939965"/>
                    </a:ext>
                  </a:extLst>
                </a:gridCol>
                <a:gridCol w="2301592">
                  <a:extLst>
                    <a:ext uri="{9D8B030D-6E8A-4147-A177-3AD203B41FA5}">
                      <a16:colId xmlns:a16="http://schemas.microsoft.com/office/drawing/2014/main" xmlns="" val="3241908719"/>
                    </a:ext>
                  </a:extLst>
                </a:gridCol>
              </a:tblGrid>
              <a:tr h="0">
                <a:tc>
                  <a:txBody>
                    <a:bodyPr/>
                    <a:lstStyle/>
                    <a:p>
                      <a:pPr lvl="0" rtl="0">
                        <a:buNone/>
                      </a:pPr>
                      <a:r>
                        <a:rPr lang="en-US" sz="1200">
                          <a:effectLst/>
                        </a:rPr>
                        <a:t>Moves Package onto Robot </a:t>
                      </a:r>
                      <a:endParaRPr lang="en-US">
                        <a:effectLst/>
                      </a:endParaRPr>
                    </a:p>
                  </a:txBody>
                  <a:tcPr/>
                </a:tc>
                <a:tc>
                  <a:txBody>
                    <a:bodyPr/>
                    <a:lstStyle/>
                    <a:p>
                      <a:pPr lvl="0" algn="ctr" rtl="0">
                        <a:buNone/>
                      </a:pPr>
                      <a:r>
                        <a:rPr lang="en-US" sz="1200">
                          <a:effectLst/>
                        </a:rPr>
                        <a:t>224 N </a:t>
                      </a:r>
                      <a:endParaRPr lang="en-US">
                        <a:effectLst/>
                      </a:endParaRPr>
                    </a:p>
                  </a:txBody>
                  <a:tcPr/>
                </a:tc>
                <a:tc>
                  <a:txBody>
                    <a:bodyPr/>
                    <a:lstStyle/>
                    <a:p>
                      <a:pPr lvl="0" algn="ctr" rtl="0">
                        <a:buNone/>
                      </a:pPr>
                      <a:r>
                        <a:rPr lang="en-US" sz="1200">
                          <a:effectLst/>
                        </a:rPr>
                        <a:t>Newton  </a:t>
                      </a:r>
                      <a:endParaRPr lang="en-US">
                        <a:effectLst/>
                      </a:endParaRPr>
                    </a:p>
                  </a:txBody>
                  <a:tcPr/>
                </a:tc>
                <a:tc>
                  <a:txBody>
                    <a:bodyPr/>
                    <a:lstStyle/>
                    <a:p>
                      <a:pPr lvl="0" algn="ctr" rtl="0">
                        <a:buNone/>
                      </a:pPr>
                      <a:r>
                        <a:rPr lang="en-US" sz="1200">
                          <a:effectLst/>
                        </a:rPr>
                        <a:t>Force  </a:t>
                      </a:r>
                      <a:endParaRPr lang="en-US">
                        <a:effectLst/>
                      </a:endParaRPr>
                    </a:p>
                  </a:txBody>
                  <a:tcPr/>
                </a:tc>
                <a:tc>
                  <a:txBody>
                    <a:bodyPr/>
                    <a:lstStyle/>
                    <a:p>
                      <a:pPr lvl="0" rtl="0">
                        <a:buNone/>
                      </a:pPr>
                      <a:r>
                        <a:rPr lang="en-US" sz="1200">
                          <a:effectLst/>
                        </a:rPr>
                        <a:t>Robot lifts package inventory.    </a:t>
                      </a:r>
                      <a:endParaRPr lang="en-US">
                        <a:effectLst/>
                      </a:endParaRPr>
                    </a:p>
                  </a:txBody>
                  <a:tcPr/>
                </a:tc>
                <a:extLst>
                  <a:ext uri="{0D108BD9-81ED-4DB2-BD59-A6C34878D82A}">
                    <a16:rowId xmlns:a16="http://schemas.microsoft.com/office/drawing/2014/main" xmlns="" val="496635764"/>
                  </a:ext>
                </a:extLst>
              </a:tr>
            </a:tbl>
          </a:graphicData>
        </a:graphic>
      </p:graphicFrame>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66</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2561574440"/>
              </p:ext>
            </p:extLst>
          </p:nvPr>
        </p:nvGraphicFramePr>
        <p:xfrm>
          <a:off x="329820" y="1182806"/>
          <a:ext cx="11521725" cy="433709"/>
        </p:xfrm>
        <a:graphic>
          <a:graphicData uri="http://schemas.openxmlformats.org/drawingml/2006/table">
            <a:tbl>
              <a:tblPr firstRow="1" bandRow="1">
                <a:tableStyleId>{5C22544A-7EE6-4342-B048-85BDC9FD1C3A}</a:tableStyleId>
              </a:tblPr>
              <a:tblGrid>
                <a:gridCol w="2345709">
                  <a:extLst>
                    <a:ext uri="{9D8B030D-6E8A-4147-A177-3AD203B41FA5}">
                      <a16:colId xmlns:a16="http://schemas.microsoft.com/office/drawing/2014/main" xmlns="" val="1829559089"/>
                    </a:ext>
                  </a:extLst>
                </a:gridCol>
                <a:gridCol w="2281471">
                  <a:extLst>
                    <a:ext uri="{9D8B030D-6E8A-4147-A177-3AD203B41FA5}">
                      <a16:colId xmlns:a16="http://schemas.microsoft.com/office/drawing/2014/main" xmlns="" val="786960480"/>
                    </a:ext>
                  </a:extLst>
                </a:gridCol>
                <a:gridCol w="2306995">
                  <a:extLst>
                    <a:ext uri="{9D8B030D-6E8A-4147-A177-3AD203B41FA5}">
                      <a16:colId xmlns:a16="http://schemas.microsoft.com/office/drawing/2014/main" xmlns="" val="1057029623"/>
                    </a:ext>
                  </a:extLst>
                </a:gridCol>
                <a:gridCol w="2294529">
                  <a:extLst>
                    <a:ext uri="{9D8B030D-6E8A-4147-A177-3AD203B41FA5}">
                      <a16:colId xmlns:a16="http://schemas.microsoft.com/office/drawing/2014/main" xmlns="" val="2150426854"/>
                    </a:ext>
                  </a:extLst>
                </a:gridCol>
                <a:gridCol w="2293021">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 (cont.)</a:t>
            </a:r>
          </a:p>
        </p:txBody>
      </p:sp>
    </p:spTree>
    <p:extLst>
      <p:ext uri="{BB962C8B-B14F-4D97-AF65-F5344CB8AC3E}">
        <p14:creationId xmlns:p14="http://schemas.microsoft.com/office/powerpoint/2010/main" val="1585878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C975C-9F90-421D-838A-79D8CDFBD4EE}"/>
              </a:ext>
            </a:extLst>
          </p:cNvPr>
          <p:cNvSpPr>
            <a:spLocks noGrp="1"/>
          </p:cNvSpPr>
          <p:nvPr>
            <p:ph type="title"/>
          </p:nvPr>
        </p:nvSpPr>
        <p:spPr>
          <a:xfrm>
            <a:off x="838200" y="365126"/>
            <a:ext cx="10515600" cy="654569"/>
          </a:xfrm>
        </p:spPr>
        <p:txBody>
          <a:bodyPr/>
          <a:lstStyle/>
          <a:p>
            <a:pPr algn="ctr"/>
            <a:r>
              <a:rPr lang="en-US"/>
              <a:t>Morphological Chart</a:t>
            </a:r>
          </a:p>
        </p:txBody>
      </p:sp>
      <p:sp>
        <p:nvSpPr>
          <p:cNvPr id="4" name="Footer Placeholder 3">
            <a:extLst>
              <a:ext uri="{FF2B5EF4-FFF2-40B4-BE49-F238E27FC236}">
                <a16:creationId xmlns:a16="http://schemas.microsoft.com/office/drawing/2014/main" xmlns="" id="{CA21BBC8-FDDF-453F-B54E-7508A1CCB1F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70BCC619-2012-4518-A830-CAB799F333C5}"/>
              </a:ext>
            </a:extLst>
          </p:cNvPr>
          <p:cNvSpPr>
            <a:spLocks noGrp="1"/>
          </p:cNvSpPr>
          <p:nvPr>
            <p:ph type="sldNum" sz="quarter" idx="4"/>
          </p:nvPr>
        </p:nvSpPr>
        <p:spPr/>
        <p:txBody>
          <a:bodyPr/>
          <a:lstStyle/>
          <a:p>
            <a:fld id="{6F1FABC0-072B-4F22-8F9B-95A9D10B0206}" type="slidenum">
              <a:rPr lang="en-US" dirty="0" smtClean="0"/>
              <a:pPr/>
              <a:t>67</a:t>
            </a:fld>
            <a:endParaRPr lang="en-US"/>
          </a:p>
        </p:txBody>
      </p:sp>
      <p:graphicFrame>
        <p:nvGraphicFramePr>
          <p:cNvPr id="6" name="Table 5">
            <a:extLst>
              <a:ext uri="{FF2B5EF4-FFF2-40B4-BE49-F238E27FC236}">
                <a16:creationId xmlns:a16="http://schemas.microsoft.com/office/drawing/2014/main" xmlns="" id="{08634F0F-E810-437A-90AD-4389FB2D6453}"/>
              </a:ext>
            </a:extLst>
          </p:cNvPr>
          <p:cNvGraphicFramePr>
            <a:graphicFrameLocks noGrp="1"/>
          </p:cNvGraphicFramePr>
          <p:nvPr>
            <p:extLst>
              <p:ext uri="{D42A27DB-BD31-4B8C-83A1-F6EECF244321}">
                <p14:modId xmlns:p14="http://schemas.microsoft.com/office/powerpoint/2010/main" val="3860155512"/>
              </p:ext>
            </p:extLst>
          </p:nvPr>
        </p:nvGraphicFramePr>
        <p:xfrm>
          <a:off x="249796" y="1113063"/>
          <a:ext cx="11456048" cy="3840480"/>
        </p:xfrm>
        <a:graphic>
          <a:graphicData uri="http://schemas.openxmlformats.org/drawingml/2006/table">
            <a:tbl>
              <a:tblPr/>
              <a:tblGrid>
                <a:gridCol w="1432006">
                  <a:extLst>
                    <a:ext uri="{9D8B030D-6E8A-4147-A177-3AD203B41FA5}">
                      <a16:colId xmlns:a16="http://schemas.microsoft.com/office/drawing/2014/main" xmlns="" val="3807421093"/>
                    </a:ext>
                  </a:extLst>
                </a:gridCol>
                <a:gridCol w="1432006">
                  <a:extLst>
                    <a:ext uri="{9D8B030D-6E8A-4147-A177-3AD203B41FA5}">
                      <a16:colId xmlns:a16="http://schemas.microsoft.com/office/drawing/2014/main" xmlns="" val="1465751719"/>
                    </a:ext>
                  </a:extLst>
                </a:gridCol>
                <a:gridCol w="1432006">
                  <a:extLst>
                    <a:ext uri="{9D8B030D-6E8A-4147-A177-3AD203B41FA5}">
                      <a16:colId xmlns:a16="http://schemas.microsoft.com/office/drawing/2014/main" xmlns="" val="2710220139"/>
                    </a:ext>
                  </a:extLst>
                </a:gridCol>
                <a:gridCol w="1432006">
                  <a:extLst>
                    <a:ext uri="{9D8B030D-6E8A-4147-A177-3AD203B41FA5}">
                      <a16:colId xmlns:a16="http://schemas.microsoft.com/office/drawing/2014/main" xmlns="" val="3886065714"/>
                    </a:ext>
                  </a:extLst>
                </a:gridCol>
                <a:gridCol w="1432006">
                  <a:extLst>
                    <a:ext uri="{9D8B030D-6E8A-4147-A177-3AD203B41FA5}">
                      <a16:colId xmlns:a16="http://schemas.microsoft.com/office/drawing/2014/main" xmlns="" val="162686985"/>
                    </a:ext>
                  </a:extLst>
                </a:gridCol>
                <a:gridCol w="1432006">
                  <a:extLst>
                    <a:ext uri="{9D8B030D-6E8A-4147-A177-3AD203B41FA5}">
                      <a16:colId xmlns:a16="http://schemas.microsoft.com/office/drawing/2014/main" xmlns="" val="244676424"/>
                    </a:ext>
                  </a:extLst>
                </a:gridCol>
                <a:gridCol w="1432006">
                  <a:extLst>
                    <a:ext uri="{9D8B030D-6E8A-4147-A177-3AD203B41FA5}">
                      <a16:colId xmlns:a16="http://schemas.microsoft.com/office/drawing/2014/main" xmlns="" val="1894070393"/>
                    </a:ext>
                  </a:extLst>
                </a:gridCol>
                <a:gridCol w="1432006">
                  <a:extLst>
                    <a:ext uri="{9D8B030D-6E8A-4147-A177-3AD203B41FA5}">
                      <a16:colId xmlns:a16="http://schemas.microsoft.com/office/drawing/2014/main" xmlns="" val="3355956130"/>
                    </a:ext>
                  </a:extLst>
                </a:gridCol>
              </a:tblGrid>
              <a:tr h="548640">
                <a:tc>
                  <a:txBody>
                    <a:bodyPr/>
                    <a:lstStyle/>
                    <a:p>
                      <a:pPr algn="l" rtl="0" fontAlgn="base"/>
                      <a:endParaRPr lang="en-US" sz="1400" b="0" i="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1</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2</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3</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4</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5</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6</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7</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64410358"/>
                  </a:ext>
                </a:extLst>
              </a:tr>
              <a:tr h="548640">
                <a:tc>
                  <a:txBody>
                    <a:bodyPr/>
                    <a:lstStyle/>
                    <a:p>
                      <a:pPr algn="l" rtl="0" fontAlgn="base"/>
                      <a:r>
                        <a:rPr lang="en-US" sz="1400" b="1" i="0">
                          <a:solidFill>
                            <a:schemeClr val="bg1"/>
                          </a:solidFill>
                          <a:effectLst/>
                          <a:latin typeface="+mn-lt"/>
                        </a:rPr>
                        <a:t>Drive Train</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rtl="0" fontAlgn="base"/>
                      <a:r>
                        <a:rPr lang="en-US" sz="1400" b="0" i="0">
                          <a:effectLst/>
                          <a:latin typeface="+mn-lt"/>
                        </a:rPr>
                        <a:t>Differential Steering</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Omni-Directional (Universal)</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Ackerman (Rear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Ackerman (Front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Track Rails</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Magnetic Track</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772524053"/>
                  </a:ext>
                </a:extLst>
              </a:tr>
              <a:tr h="548640">
                <a:tc>
                  <a:txBody>
                    <a:bodyPr/>
                    <a:lstStyle/>
                    <a:p>
                      <a:pPr algn="l" rtl="0" fontAlgn="base"/>
                      <a:r>
                        <a:rPr lang="en-US" sz="1400" b="1" i="0">
                          <a:solidFill>
                            <a:schemeClr val="bg1"/>
                          </a:solidFill>
                          <a:effectLst/>
                          <a:latin typeface="+mn-lt"/>
                        </a:rPr>
                        <a:t>Power</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base"/>
                      <a:r>
                        <a:rPr lang="en-US" sz="1400" b="0" i="0">
                          <a:effectLst/>
                          <a:latin typeface="+mn-lt"/>
                        </a:rPr>
                        <a:t>Lithium Ion</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Lead Acid</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Lithium Polymer</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Alkaline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Nickel Cadmium</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176069772"/>
                  </a:ext>
                </a:extLst>
              </a:tr>
              <a:tr h="548640">
                <a:tc>
                  <a:txBody>
                    <a:bodyPr/>
                    <a:lstStyle/>
                    <a:p>
                      <a:pPr algn="l" rtl="0" fontAlgn="base"/>
                      <a:r>
                        <a:rPr lang="en-US" sz="1400" b="1" i="0">
                          <a:solidFill>
                            <a:schemeClr val="bg1"/>
                          </a:solidFill>
                          <a:effectLst/>
                          <a:latin typeface="+mn-lt"/>
                        </a:rPr>
                        <a:t>Path Following</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rtl="0" fontAlgn="base"/>
                      <a:r>
                        <a:rPr lang="en-US" sz="1400" b="0" i="0">
                          <a:effectLst/>
                          <a:latin typeface="+mn-lt"/>
                        </a:rPr>
                        <a:t>Magnetic tape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Line path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Track “rails”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GPS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Heated line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Pavement Markers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Induction Wire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4903942"/>
                  </a:ext>
                </a:extLst>
              </a:tr>
              <a:tr h="5486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a:solidFill>
                            <a:schemeClr val="bg1"/>
                          </a:solidFill>
                          <a:effectLst/>
                          <a:latin typeface="+mn-lt"/>
                        </a:rPr>
                        <a:t>Obstacle Detection</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rtl="0" fontAlgn="base"/>
                      <a:r>
                        <a:rPr lang="en-US" sz="1400" b="0" i="0">
                          <a:effectLst/>
                          <a:latin typeface="+mn-lt"/>
                        </a:rPr>
                        <a:t>Lidar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Thermal </a:t>
                      </a:r>
                    </a:p>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Visual Inertial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Infrared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Ultrasonic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Distance sensor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Push sensor with bumper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78540969"/>
                  </a:ext>
                </a:extLst>
              </a:tr>
              <a:tr h="548640">
                <a:tc>
                  <a:txBody>
                    <a:bodyPr/>
                    <a:lstStyle/>
                    <a:p>
                      <a:pPr algn="l" rtl="0" fontAlgn="base"/>
                      <a:r>
                        <a:rPr lang="en-US" sz="1400" b="1" i="0">
                          <a:solidFill>
                            <a:schemeClr val="bg1"/>
                          </a:solidFill>
                          <a:effectLst/>
                          <a:latin typeface="+mn-lt"/>
                        </a:rPr>
                        <a:t>Controls package</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sz="1400" b="0" i="0">
                          <a:effectLst/>
                          <a:latin typeface="+mn-lt"/>
                        </a:rPr>
                        <a:t>Forks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Vacuum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Single Clamp/claw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Magnet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Hook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 Two Clamps/Claw</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2994677230"/>
                  </a:ext>
                </a:extLst>
              </a:tr>
              <a:tr h="548640">
                <a:tc>
                  <a:txBody>
                    <a:bodyPr/>
                    <a:lstStyle/>
                    <a:p>
                      <a:pPr algn="l" rtl="0" fontAlgn="base"/>
                      <a:r>
                        <a:rPr lang="en-US" sz="1400" b="1" i="0">
                          <a:effectLst/>
                          <a:latin typeface="+mn-lt"/>
                        </a:rPr>
                        <a:t>Scans Inventory</a:t>
                      </a:r>
                      <a:r>
                        <a:rPr lang="en-US" sz="1400" b="0" i="0">
                          <a:effectLst/>
                          <a:latin typeface="+mn-lt"/>
                        </a:rPr>
                        <a:t> </a:t>
                      </a:r>
                      <a:endParaRPr lang="en-US" sz="1600" b="0" i="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D4E"/>
                    </a:solidFill>
                  </a:tcPr>
                </a:tc>
                <a:tc>
                  <a:txBody>
                    <a:bodyPr/>
                    <a:lstStyle/>
                    <a:p>
                      <a:pPr algn="ctr" rtl="0" fontAlgn="base"/>
                      <a:r>
                        <a:rPr lang="en-US" sz="1400" b="0" i="0">
                          <a:effectLst/>
                          <a:latin typeface="+mn-lt"/>
                        </a:rPr>
                        <a:t>QR Code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RFID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Barcode Scanner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April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Color coded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4071202547"/>
                  </a:ext>
                </a:extLst>
              </a:tr>
            </a:tbl>
          </a:graphicData>
        </a:graphic>
      </p:graphicFrame>
    </p:spTree>
    <p:extLst>
      <p:ext uri="{BB962C8B-B14F-4D97-AF65-F5344CB8AC3E}">
        <p14:creationId xmlns:p14="http://schemas.microsoft.com/office/powerpoint/2010/main" val="1564910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68</a:t>
            </a:fld>
            <a:endParaRPr lang="en-US"/>
          </a:p>
        </p:txBody>
      </p:sp>
      <p:pic>
        <p:nvPicPr>
          <p:cNvPr id="4" name="Picture 4" descr="Table&#10;&#10;Description automatically generated">
            <a:extLst>
              <a:ext uri="{FF2B5EF4-FFF2-40B4-BE49-F238E27FC236}">
                <a16:creationId xmlns:a16="http://schemas.microsoft.com/office/drawing/2014/main" xmlns="" id="{13DD9B20-4356-4217-8EB9-D7E0B4CF4B55}"/>
              </a:ext>
            </a:extLst>
          </p:cNvPr>
          <p:cNvPicPr>
            <a:picLocks noChangeAspect="1"/>
          </p:cNvPicPr>
          <p:nvPr/>
        </p:nvPicPr>
        <p:blipFill>
          <a:blip r:embed="rId2"/>
          <a:stretch>
            <a:fillRect/>
          </a:stretch>
        </p:blipFill>
        <p:spPr>
          <a:xfrm>
            <a:off x="336059" y="1939938"/>
            <a:ext cx="11685917" cy="3222999"/>
          </a:xfrm>
          <a:prstGeom prst="rect">
            <a:avLst/>
          </a:prstGeom>
        </p:spPr>
      </p:pic>
      <p:sp>
        <p:nvSpPr>
          <p:cNvPr id="6" name="Title 1">
            <a:extLst>
              <a:ext uri="{FF2B5EF4-FFF2-40B4-BE49-F238E27FC236}">
                <a16:creationId xmlns:a16="http://schemas.microsoft.com/office/drawing/2014/main" xmlns="" id="{05BEB44D-7A44-40D1-A232-5F676959C4CB}"/>
              </a:ext>
            </a:extLst>
          </p:cNvPr>
          <p:cNvSpPr txBox="1">
            <a:spLocks/>
          </p:cNvSpPr>
          <p:nvPr/>
        </p:nvSpPr>
        <p:spPr>
          <a:xfrm>
            <a:off x="838200" y="365125"/>
            <a:ext cx="10501223" cy="80797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Binary Pairwise Comparison</a:t>
            </a:r>
            <a:endParaRPr lang="en-US"/>
          </a:p>
        </p:txBody>
      </p:sp>
    </p:spTree>
    <p:extLst>
      <p:ext uri="{BB962C8B-B14F-4D97-AF65-F5344CB8AC3E}">
        <p14:creationId xmlns:p14="http://schemas.microsoft.com/office/powerpoint/2010/main" val="3952379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69</a:t>
            </a:fld>
            <a:endParaRPr lang="en-US"/>
          </a:p>
        </p:txBody>
      </p:sp>
      <p:sp>
        <p:nvSpPr>
          <p:cNvPr id="5" name="Title 1">
            <a:extLst>
              <a:ext uri="{FF2B5EF4-FFF2-40B4-BE49-F238E27FC236}">
                <a16:creationId xmlns:a16="http://schemas.microsoft.com/office/drawing/2014/main" xmlns="" id="{64A729B0-3B7B-4D7D-A52C-48D7B33308DC}"/>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House of Quality</a:t>
            </a:r>
          </a:p>
        </p:txBody>
      </p:sp>
      <p:pic>
        <p:nvPicPr>
          <p:cNvPr id="6" name="Picture 6">
            <a:extLst>
              <a:ext uri="{FF2B5EF4-FFF2-40B4-BE49-F238E27FC236}">
                <a16:creationId xmlns:a16="http://schemas.microsoft.com/office/drawing/2014/main" xmlns="" id="{30B55ADC-FD01-47BB-9117-9F20EE037CCD}"/>
              </a:ext>
            </a:extLst>
          </p:cNvPr>
          <p:cNvPicPr>
            <a:picLocks noChangeAspect="1"/>
          </p:cNvPicPr>
          <p:nvPr/>
        </p:nvPicPr>
        <p:blipFill>
          <a:blip r:embed="rId2"/>
          <a:stretch>
            <a:fillRect/>
          </a:stretch>
        </p:blipFill>
        <p:spPr>
          <a:xfrm>
            <a:off x="195532" y="978977"/>
            <a:ext cx="11815311" cy="4885665"/>
          </a:xfrm>
          <a:prstGeom prst="rect">
            <a:avLst/>
          </a:prstGeom>
        </p:spPr>
      </p:pic>
    </p:spTree>
    <p:extLst>
      <p:ext uri="{BB962C8B-B14F-4D97-AF65-F5344CB8AC3E}">
        <p14:creationId xmlns:p14="http://schemas.microsoft.com/office/powerpoint/2010/main" val="142242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xmlns="" id="{A18F8C25-E1C9-4000-899A-243C9E6B6B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Goals</a:t>
            </a:r>
            <a:endParaRPr lang="en-US"/>
          </a:p>
        </p:txBody>
      </p:sp>
      <p:pic>
        <p:nvPicPr>
          <p:cNvPr id="2" name="Graphic 2" descr="Dumbbell">
            <a:extLst>
              <a:ext uri="{FF2B5EF4-FFF2-40B4-BE49-F238E27FC236}">
                <a16:creationId xmlns:a16="http://schemas.microsoft.com/office/drawing/2014/main" xmlns="" id="{6668D917-DE04-4E4C-A6F9-7A4AB349024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09088" y="1409482"/>
            <a:ext cx="914400" cy="914400"/>
          </a:xfrm>
          <a:prstGeom prst="rect">
            <a:avLst/>
          </a:prstGeom>
        </p:spPr>
      </p:pic>
      <p:sp>
        <p:nvSpPr>
          <p:cNvPr id="12" name="Rectangle: Rounded Corners 11">
            <a:extLst>
              <a:ext uri="{FF2B5EF4-FFF2-40B4-BE49-F238E27FC236}">
                <a16:creationId xmlns:a16="http://schemas.microsoft.com/office/drawing/2014/main" xmlns="" id="{F35F16BD-0C9D-47A3-9ACF-B2059FC844A6}"/>
              </a:ext>
            </a:extLst>
          </p:cNvPr>
          <p:cNvSpPr/>
          <p:nvPr/>
        </p:nvSpPr>
        <p:spPr>
          <a:xfrm>
            <a:off x="4949151" y="2284647"/>
            <a:ext cx="219398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Operate in a Dark Environment</a:t>
            </a:r>
            <a:endParaRPr lang="en-US"/>
          </a:p>
        </p:txBody>
      </p:sp>
      <p:sp>
        <p:nvSpPr>
          <p:cNvPr id="13" name="Rectangle: Rounded Corners 12">
            <a:extLst>
              <a:ext uri="{FF2B5EF4-FFF2-40B4-BE49-F238E27FC236}">
                <a16:creationId xmlns:a16="http://schemas.microsoft.com/office/drawing/2014/main" xmlns="" id="{35BE7438-CB2B-4577-B542-3EBE6E1EBB4B}"/>
              </a:ext>
            </a:extLst>
          </p:cNvPr>
          <p:cNvSpPr/>
          <p:nvPr/>
        </p:nvSpPr>
        <p:spPr>
          <a:xfrm>
            <a:off x="8267219" y="2270268"/>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Lift Up to 25 lbs</a:t>
            </a:r>
            <a:endParaRPr lang="en-US"/>
          </a:p>
        </p:txBody>
      </p:sp>
      <p:sp>
        <p:nvSpPr>
          <p:cNvPr id="14" name="Rectangle: Rounded Corners 13">
            <a:extLst>
              <a:ext uri="{FF2B5EF4-FFF2-40B4-BE49-F238E27FC236}">
                <a16:creationId xmlns:a16="http://schemas.microsoft.com/office/drawing/2014/main" xmlns="" id="{641CA69B-577C-4929-A001-F6E970226ACB}"/>
              </a:ext>
            </a:extLst>
          </p:cNvPr>
          <p:cNvSpPr/>
          <p:nvPr/>
        </p:nvSpPr>
        <p:spPr>
          <a:xfrm>
            <a:off x="838200" y="4630823"/>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Track Inventory</a:t>
            </a:r>
            <a:endParaRPr lang="en-US"/>
          </a:p>
        </p:txBody>
      </p:sp>
      <p:sp>
        <p:nvSpPr>
          <p:cNvPr id="15" name="Rectangle: Rounded Corners 14">
            <a:extLst>
              <a:ext uri="{FF2B5EF4-FFF2-40B4-BE49-F238E27FC236}">
                <a16:creationId xmlns:a16="http://schemas.microsoft.com/office/drawing/2014/main" xmlns="" id="{64279470-F0A2-419F-A39D-CC8CDD4955F6}"/>
              </a:ext>
            </a:extLst>
          </p:cNvPr>
          <p:cNvSpPr/>
          <p:nvPr/>
        </p:nvSpPr>
        <p:spPr>
          <a:xfrm>
            <a:off x="9118119" y="4608881"/>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Obstacle Avoidance</a:t>
            </a:r>
          </a:p>
        </p:txBody>
      </p:sp>
      <p:sp>
        <p:nvSpPr>
          <p:cNvPr id="16" name="Rectangle: Rounded Corners 15">
            <a:extLst>
              <a:ext uri="{FF2B5EF4-FFF2-40B4-BE49-F238E27FC236}">
                <a16:creationId xmlns:a16="http://schemas.microsoft.com/office/drawing/2014/main" xmlns="" id="{DC980C7E-55AE-42C4-930B-9943D4BA2E0B}"/>
              </a:ext>
            </a:extLst>
          </p:cNvPr>
          <p:cNvSpPr/>
          <p:nvPr/>
        </p:nvSpPr>
        <p:spPr>
          <a:xfrm>
            <a:off x="6257025" y="4624121"/>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Maneuver w/o Collision</a:t>
            </a:r>
            <a:endParaRPr lang="en-US"/>
          </a:p>
        </p:txBody>
      </p:sp>
      <p:sp>
        <p:nvSpPr>
          <p:cNvPr id="17" name="Rectangle: Rounded Corners 16">
            <a:extLst>
              <a:ext uri="{FF2B5EF4-FFF2-40B4-BE49-F238E27FC236}">
                <a16:creationId xmlns:a16="http://schemas.microsoft.com/office/drawing/2014/main" xmlns="" id="{99B33B69-2CE7-475D-B776-8CB78ED6371C}"/>
              </a:ext>
            </a:extLst>
          </p:cNvPr>
          <p:cNvSpPr/>
          <p:nvPr/>
        </p:nvSpPr>
        <p:spPr>
          <a:xfrm>
            <a:off x="1739900" y="2282968"/>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Partial Autonomy</a:t>
            </a:r>
            <a:endParaRPr lang="en-US"/>
          </a:p>
        </p:txBody>
      </p:sp>
      <p:grpSp>
        <p:nvGrpSpPr>
          <p:cNvPr id="24" name="Group 5">
            <a:extLst>
              <a:ext uri="{FF2B5EF4-FFF2-40B4-BE49-F238E27FC236}">
                <a16:creationId xmlns:a16="http://schemas.microsoft.com/office/drawing/2014/main" xmlns="" id="{E2A3BEE8-E596-4430-BFAD-9382DDD93EDB}"/>
              </a:ext>
            </a:extLst>
          </p:cNvPr>
          <p:cNvGrpSpPr/>
          <p:nvPr/>
        </p:nvGrpSpPr>
        <p:grpSpPr>
          <a:xfrm>
            <a:off x="5650470" y="1076949"/>
            <a:ext cx="1063926" cy="1072551"/>
            <a:chOff x="6803365" y="887084"/>
            <a:chExt cx="1480869" cy="1388852"/>
          </a:xfrm>
        </p:grpSpPr>
        <p:pic>
          <p:nvPicPr>
            <p:cNvPr id="3" name="Graphic 5" descr="Flashlight">
              <a:extLst>
                <a:ext uri="{FF2B5EF4-FFF2-40B4-BE49-F238E27FC236}">
                  <a16:creationId xmlns:a16="http://schemas.microsoft.com/office/drawing/2014/main" xmlns="" id="{CC26FC06-50A9-48F6-9B70-D9703E77E61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803365" y="1361536"/>
              <a:ext cx="914400" cy="914400"/>
            </a:xfrm>
            <a:prstGeom prst="rect">
              <a:avLst/>
            </a:prstGeom>
          </p:spPr>
        </p:pic>
        <p:cxnSp>
          <p:nvCxnSpPr>
            <p:cNvPr id="19" name="Straight Arrow Connector 25">
              <a:extLst>
                <a:ext uri="{FF2B5EF4-FFF2-40B4-BE49-F238E27FC236}">
                  <a16:creationId xmlns:a16="http://schemas.microsoft.com/office/drawing/2014/main" xmlns="" id="{65F37088-2799-4885-B04F-AF542E1B9292}"/>
                </a:ext>
              </a:extLst>
            </p:cNvPr>
            <p:cNvCxnSpPr/>
            <p:nvPr/>
          </p:nvCxnSpPr>
          <p:spPr>
            <a:xfrm flipV="1">
              <a:off x="7723515" y="1490932"/>
              <a:ext cx="560719" cy="86263"/>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26">
              <a:extLst>
                <a:ext uri="{FF2B5EF4-FFF2-40B4-BE49-F238E27FC236}">
                  <a16:creationId xmlns:a16="http://schemas.microsoft.com/office/drawing/2014/main" xmlns="" id="{163F1BC6-5D23-4333-B831-082C76905FB3}"/>
                </a:ext>
              </a:extLst>
            </p:cNvPr>
            <p:cNvCxnSpPr>
              <a:cxnSpLocks/>
            </p:cNvCxnSpPr>
            <p:nvPr/>
          </p:nvCxnSpPr>
          <p:spPr>
            <a:xfrm flipV="1">
              <a:off x="7680384" y="1189008"/>
              <a:ext cx="517585" cy="287546"/>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7">
              <a:extLst>
                <a:ext uri="{FF2B5EF4-FFF2-40B4-BE49-F238E27FC236}">
                  <a16:creationId xmlns:a16="http://schemas.microsoft.com/office/drawing/2014/main" xmlns="" id="{BE7FBCBC-1820-4DA9-BACD-336D43F53476}"/>
                </a:ext>
              </a:extLst>
            </p:cNvPr>
            <p:cNvCxnSpPr>
              <a:cxnSpLocks/>
            </p:cNvCxnSpPr>
            <p:nvPr/>
          </p:nvCxnSpPr>
          <p:spPr>
            <a:xfrm flipV="1">
              <a:off x="7579743" y="915839"/>
              <a:ext cx="258794" cy="503205"/>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9">
              <a:extLst>
                <a:ext uri="{FF2B5EF4-FFF2-40B4-BE49-F238E27FC236}">
                  <a16:creationId xmlns:a16="http://schemas.microsoft.com/office/drawing/2014/main" xmlns="" id="{A3D457D2-5F4C-4F65-8D1B-EB3D3F0D6C84}"/>
                </a:ext>
              </a:extLst>
            </p:cNvPr>
            <p:cNvCxnSpPr>
              <a:cxnSpLocks/>
            </p:cNvCxnSpPr>
            <p:nvPr/>
          </p:nvCxnSpPr>
          <p:spPr>
            <a:xfrm flipV="1">
              <a:off x="7479102" y="887084"/>
              <a:ext cx="14379" cy="488828"/>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5" name="Graphic 25" descr="Clipboard Partially Checked">
            <a:extLst>
              <a:ext uri="{FF2B5EF4-FFF2-40B4-BE49-F238E27FC236}">
                <a16:creationId xmlns:a16="http://schemas.microsoft.com/office/drawing/2014/main" xmlns="" id="{BFFCD0B3-DC61-494F-BF21-B23CF2B2EC7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98920" y="3653163"/>
            <a:ext cx="914400" cy="914400"/>
          </a:xfrm>
          <a:prstGeom prst="rect">
            <a:avLst/>
          </a:prstGeom>
        </p:spPr>
      </p:pic>
      <p:pic>
        <p:nvPicPr>
          <p:cNvPr id="7" name="Graphic 8" descr="Brain">
            <a:extLst>
              <a:ext uri="{FF2B5EF4-FFF2-40B4-BE49-F238E27FC236}">
                <a16:creationId xmlns:a16="http://schemas.microsoft.com/office/drawing/2014/main" xmlns="" id="{C1E33DB7-8F83-4428-B245-C8F81F46825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372504" y="1405948"/>
            <a:ext cx="842514" cy="813759"/>
          </a:xfrm>
          <a:prstGeom prst="rect">
            <a:avLst/>
          </a:prstGeom>
        </p:spPr>
      </p:pic>
      <p:grpSp>
        <p:nvGrpSpPr>
          <p:cNvPr id="6" name="Group 38"/>
          <p:cNvGrpSpPr/>
          <p:nvPr/>
        </p:nvGrpSpPr>
        <p:grpSpPr>
          <a:xfrm>
            <a:off x="6535020" y="3304648"/>
            <a:ext cx="1499559" cy="1435255"/>
            <a:chOff x="6501441" y="3273725"/>
            <a:chExt cx="1676399" cy="1604513"/>
          </a:xfrm>
        </p:grpSpPr>
        <p:pic>
          <p:nvPicPr>
            <p:cNvPr id="9" name="Graphic 9" descr="Crash">
              <a:extLst>
                <a:ext uri="{FF2B5EF4-FFF2-40B4-BE49-F238E27FC236}">
                  <a16:creationId xmlns:a16="http://schemas.microsoft.com/office/drawing/2014/main" xmlns="" id="{61272F12-692E-40C3-9615-8CE9DB783EAE}"/>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788988" y="3489385"/>
              <a:ext cx="1072550" cy="1101305"/>
            </a:xfrm>
            <a:prstGeom prst="rect">
              <a:avLst/>
            </a:prstGeom>
          </p:spPr>
        </p:pic>
        <p:pic>
          <p:nvPicPr>
            <p:cNvPr id="10" name="Graphic 21" descr="No sign">
              <a:extLst>
                <a:ext uri="{FF2B5EF4-FFF2-40B4-BE49-F238E27FC236}">
                  <a16:creationId xmlns:a16="http://schemas.microsoft.com/office/drawing/2014/main" xmlns="" id="{EDF3E325-D9F0-47FC-AE07-73D87671AB68}"/>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flipH="1">
              <a:off x="6501441" y="3273725"/>
              <a:ext cx="1676399" cy="1604513"/>
            </a:xfrm>
            <a:prstGeom prst="rect">
              <a:avLst/>
            </a:prstGeom>
          </p:spPr>
        </p:pic>
      </p:grpSp>
      <p:pic>
        <p:nvPicPr>
          <p:cNvPr id="29" name="Graphic 29" descr="Arrow: Horizontal U-turn">
            <a:extLst>
              <a:ext uri="{FF2B5EF4-FFF2-40B4-BE49-F238E27FC236}">
                <a16:creationId xmlns:a16="http://schemas.microsoft.com/office/drawing/2014/main" xmlns="" id="{9CB52B47-9725-4DC3-88BD-B8254E53108C}"/>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678836" y="3575436"/>
            <a:ext cx="914400" cy="914400"/>
          </a:xfrm>
          <a:prstGeom prst="rect">
            <a:avLst/>
          </a:prstGeom>
        </p:spPr>
      </p:pic>
      <p:pic>
        <p:nvPicPr>
          <p:cNvPr id="26" name="Content Placeholder 18" descr="Battery charging">
            <a:extLst>
              <a:ext uri="{FF2B5EF4-FFF2-40B4-BE49-F238E27FC236}">
                <a16:creationId xmlns:a16="http://schemas.microsoft.com/office/drawing/2014/main" xmlns="" id="{F2C9C0AE-3298-4A6A-A4D1-6E8A92C57057}"/>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4078304" y="3716423"/>
            <a:ext cx="914400" cy="914400"/>
          </a:xfrm>
          <a:prstGeom prst="rect">
            <a:avLst/>
          </a:prstGeom>
        </p:spPr>
      </p:pic>
      <p:pic>
        <p:nvPicPr>
          <p:cNvPr id="27" name="Content Placeholder 18" descr="Battery charging">
            <a:extLst>
              <a:ext uri="{FF2B5EF4-FFF2-40B4-BE49-F238E27FC236}">
                <a16:creationId xmlns:a16="http://schemas.microsoft.com/office/drawing/2014/main" xmlns="" id="{F2C9C0AE-3298-4A6A-A4D1-6E8A92C570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4074956" y="3717565"/>
            <a:ext cx="914400" cy="914400"/>
          </a:xfrm>
          <a:prstGeom prst="rect">
            <a:avLst/>
          </a:prstGeom>
        </p:spPr>
      </p:pic>
      <p:sp>
        <p:nvSpPr>
          <p:cNvPr id="28" name="Rectangle: Rounded Corners 16">
            <a:extLst>
              <a:ext uri="{FF2B5EF4-FFF2-40B4-BE49-F238E27FC236}">
                <a16:creationId xmlns:a16="http://schemas.microsoft.com/office/drawing/2014/main" xmlns="" id="{18A8D030-9C83-4086-8B30-D371BD8C897B}"/>
              </a:ext>
            </a:extLst>
          </p:cNvPr>
          <p:cNvSpPr/>
          <p:nvPr/>
        </p:nvSpPr>
        <p:spPr>
          <a:xfrm>
            <a:off x="3514239" y="4630823"/>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Rechargeable</a:t>
            </a:r>
            <a:endParaRPr lang="en-US"/>
          </a:p>
        </p:txBody>
      </p:sp>
      <p:sp>
        <p:nvSpPr>
          <p:cNvPr id="18" name="Footer Placeholder 1">
            <a:extLst>
              <a:ext uri="{FF2B5EF4-FFF2-40B4-BE49-F238E27FC236}">
                <a16:creationId xmlns:a16="http://schemas.microsoft.com/office/drawing/2014/main" xmlns="" id="{F43DC247-0451-4452-ACA5-274C478B9E03}"/>
              </a:ext>
            </a:extLst>
          </p:cNvPr>
          <p:cNvSpPr>
            <a:spLocks noGrp="1"/>
          </p:cNvSpPr>
          <p:nvPr>
            <p:ph type="ftr" sz="quarter" idx="3"/>
          </p:nvPr>
        </p:nvSpPr>
        <p:spPr>
          <a:xfrm>
            <a:off x="8077200" y="5561011"/>
            <a:ext cx="4114800" cy="365125"/>
          </a:xfrm>
        </p:spPr>
        <p:txBody>
          <a:bodyPr lIns="91440" tIns="45720" rIns="91440" bIns="45720" anchor="t"/>
          <a:lstStyle/>
          <a:p>
            <a:pPr algn="r"/>
            <a:r>
              <a:rPr lang="en-US">
                <a:latin typeface="Arial"/>
                <a:cs typeface="Arial"/>
              </a:rPr>
              <a:t>Diandra</a:t>
            </a:r>
            <a:r>
              <a:rPr lang="en-US" dirty="0">
                <a:latin typeface="Arial"/>
                <a:cs typeface="Arial"/>
              </a:rPr>
              <a:t> Reyes</a:t>
            </a:r>
            <a:endParaRPr lang="en-US" dirty="0"/>
          </a:p>
          <a:p>
            <a:pPr algn="r"/>
            <a:endParaRPr lang="en-US" dirty="0"/>
          </a:p>
        </p:txBody>
      </p:sp>
    </p:spTree>
    <p:extLst>
      <p:ext uri="{BB962C8B-B14F-4D97-AF65-F5344CB8AC3E}">
        <p14:creationId xmlns:p14="http://schemas.microsoft.com/office/powerpoint/2010/main" val="2137617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70</a:t>
            </a:fld>
            <a:endParaRPr lang="en-US"/>
          </a:p>
        </p:txBody>
      </p:sp>
      <p:pic>
        <p:nvPicPr>
          <p:cNvPr id="4" name="Picture 4" descr="Table&#10;&#10;Description automatically generated">
            <a:extLst>
              <a:ext uri="{FF2B5EF4-FFF2-40B4-BE49-F238E27FC236}">
                <a16:creationId xmlns:a16="http://schemas.microsoft.com/office/drawing/2014/main" xmlns="" id="{8766B43B-63F1-4612-B385-1369B6728AAC}"/>
              </a:ext>
            </a:extLst>
          </p:cNvPr>
          <p:cNvPicPr>
            <a:picLocks noChangeAspect="1"/>
          </p:cNvPicPr>
          <p:nvPr/>
        </p:nvPicPr>
        <p:blipFill>
          <a:blip r:embed="rId2"/>
          <a:stretch>
            <a:fillRect/>
          </a:stretch>
        </p:blipFill>
        <p:spPr>
          <a:xfrm>
            <a:off x="1230702" y="1296085"/>
            <a:ext cx="9356784" cy="4467112"/>
          </a:xfrm>
          <a:prstGeom prst="rect">
            <a:avLst/>
          </a:prstGeom>
        </p:spPr>
      </p:pic>
      <p:sp>
        <p:nvSpPr>
          <p:cNvPr id="7" name="Title 1">
            <a:extLst>
              <a:ext uri="{FF2B5EF4-FFF2-40B4-BE49-F238E27FC236}">
                <a16:creationId xmlns:a16="http://schemas.microsoft.com/office/drawing/2014/main" xmlns="" id="{1BC2380A-8B66-493A-AF90-7DA8DB4F6D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Pugh Chart Iteration 1</a:t>
            </a:r>
            <a:endParaRPr lang="en-US"/>
          </a:p>
        </p:txBody>
      </p:sp>
    </p:spTree>
    <p:extLst>
      <p:ext uri="{BB962C8B-B14F-4D97-AF65-F5344CB8AC3E}">
        <p14:creationId xmlns:p14="http://schemas.microsoft.com/office/powerpoint/2010/main" val="1589409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71</a:t>
            </a:fld>
            <a:endParaRPr lang="en-US"/>
          </a:p>
        </p:txBody>
      </p:sp>
      <p:sp>
        <p:nvSpPr>
          <p:cNvPr id="6" name="Title 1">
            <a:extLst>
              <a:ext uri="{FF2B5EF4-FFF2-40B4-BE49-F238E27FC236}">
                <a16:creationId xmlns:a16="http://schemas.microsoft.com/office/drawing/2014/main" xmlns=""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Pugh Chart Iteration 2</a:t>
            </a:r>
            <a:endParaRPr lang="en-US"/>
          </a:p>
        </p:txBody>
      </p:sp>
      <p:pic>
        <p:nvPicPr>
          <p:cNvPr id="8" name="Picture 8" descr="A picture containing table&#10;&#10;Description automatically generated">
            <a:extLst>
              <a:ext uri="{FF2B5EF4-FFF2-40B4-BE49-F238E27FC236}">
                <a16:creationId xmlns:a16="http://schemas.microsoft.com/office/drawing/2014/main" xmlns="" id="{EA373973-72F2-4538-95AB-7FFBBDDE4E78}"/>
              </a:ext>
            </a:extLst>
          </p:cNvPr>
          <p:cNvPicPr>
            <a:picLocks noChangeAspect="1"/>
          </p:cNvPicPr>
          <p:nvPr/>
        </p:nvPicPr>
        <p:blipFill>
          <a:blip r:embed="rId2"/>
          <a:stretch>
            <a:fillRect/>
          </a:stretch>
        </p:blipFill>
        <p:spPr>
          <a:xfrm>
            <a:off x="2826588" y="1140482"/>
            <a:ext cx="6466935" cy="4577035"/>
          </a:xfrm>
          <a:prstGeom prst="rect">
            <a:avLst/>
          </a:prstGeom>
        </p:spPr>
      </p:pic>
    </p:spTree>
    <p:extLst>
      <p:ext uri="{BB962C8B-B14F-4D97-AF65-F5344CB8AC3E}">
        <p14:creationId xmlns:p14="http://schemas.microsoft.com/office/powerpoint/2010/main" val="3004102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dirty="0" smtClean="0"/>
              <a:pPr/>
              <a:t>72</a:t>
            </a:fld>
            <a:endParaRPr lang="en-US"/>
          </a:p>
        </p:txBody>
      </p:sp>
      <p:sp>
        <p:nvSpPr>
          <p:cNvPr id="6" name="Title 1">
            <a:extLst>
              <a:ext uri="{FF2B5EF4-FFF2-40B4-BE49-F238E27FC236}">
                <a16:creationId xmlns:a16="http://schemas.microsoft.com/office/drawing/2014/main" xmlns=""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endParaRPr lang="en-US">
              <a:cs typeface="Calibri Light"/>
            </a:endParaRPr>
          </a:p>
        </p:txBody>
      </p:sp>
      <p:pic>
        <p:nvPicPr>
          <p:cNvPr id="5" name="Picture 6" descr="Table&#10;&#10;Description automatically generated">
            <a:extLst>
              <a:ext uri="{FF2B5EF4-FFF2-40B4-BE49-F238E27FC236}">
                <a16:creationId xmlns:a16="http://schemas.microsoft.com/office/drawing/2014/main" xmlns="" id="{3A483E60-AF23-42E5-920E-7DA9093889DD}"/>
              </a:ext>
            </a:extLst>
          </p:cNvPr>
          <p:cNvPicPr>
            <a:picLocks noChangeAspect="1"/>
          </p:cNvPicPr>
          <p:nvPr/>
        </p:nvPicPr>
        <p:blipFill>
          <a:blip r:embed="rId2"/>
          <a:stretch>
            <a:fillRect/>
          </a:stretch>
        </p:blipFill>
        <p:spPr>
          <a:xfrm>
            <a:off x="900024" y="1337429"/>
            <a:ext cx="10420708" cy="4211896"/>
          </a:xfrm>
          <a:prstGeom prst="rect">
            <a:avLst/>
          </a:prstGeom>
        </p:spPr>
      </p:pic>
      <p:sp>
        <p:nvSpPr>
          <p:cNvPr id="8" name="Title 1">
            <a:extLst>
              <a:ext uri="{FF2B5EF4-FFF2-40B4-BE49-F238E27FC236}">
                <a16:creationId xmlns:a16="http://schemas.microsoft.com/office/drawing/2014/main" xmlns="" id="{7945F6A5-CA2C-4951-B56F-4E8B42FEB7AF}"/>
              </a:ext>
            </a:extLst>
          </p:cNvPr>
          <p:cNvSpPr txBox="1">
            <a:spLocks/>
          </p:cNvSpPr>
          <p:nvPr/>
        </p:nvSpPr>
        <p:spPr>
          <a:xfrm>
            <a:off x="990600" y="5175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Pairwise Matrix</a:t>
            </a:r>
            <a:endParaRPr lang="en-US"/>
          </a:p>
        </p:txBody>
      </p:sp>
    </p:spTree>
    <p:extLst>
      <p:ext uri="{BB962C8B-B14F-4D97-AF65-F5344CB8AC3E}">
        <p14:creationId xmlns:p14="http://schemas.microsoft.com/office/powerpoint/2010/main" val="241875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73</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Normalized Pairwise Matrix</a:t>
            </a:r>
            <a:endParaRPr lang="en-US"/>
          </a:p>
        </p:txBody>
      </p:sp>
      <p:pic>
        <p:nvPicPr>
          <p:cNvPr id="6" name="Picture 6" descr="Table&#10;&#10;Description automatically generated">
            <a:extLst>
              <a:ext uri="{FF2B5EF4-FFF2-40B4-BE49-F238E27FC236}">
                <a16:creationId xmlns:a16="http://schemas.microsoft.com/office/drawing/2014/main" xmlns="" id="{5F5608E0-3D3E-4680-9D31-EE8C99F6A980}"/>
              </a:ext>
            </a:extLst>
          </p:cNvPr>
          <p:cNvPicPr>
            <a:picLocks noChangeAspect="1"/>
          </p:cNvPicPr>
          <p:nvPr/>
        </p:nvPicPr>
        <p:blipFill>
          <a:blip r:embed="rId2"/>
          <a:stretch>
            <a:fillRect/>
          </a:stretch>
        </p:blipFill>
        <p:spPr>
          <a:xfrm>
            <a:off x="425570" y="1296349"/>
            <a:ext cx="11283349" cy="4337187"/>
          </a:xfrm>
          <a:prstGeom prst="rect">
            <a:avLst/>
          </a:prstGeom>
        </p:spPr>
      </p:pic>
    </p:spTree>
    <p:extLst>
      <p:ext uri="{BB962C8B-B14F-4D97-AF65-F5344CB8AC3E}">
        <p14:creationId xmlns:p14="http://schemas.microsoft.com/office/powerpoint/2010/main" val="3601269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74</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Consistency Check Engineering Characteristics</a:t>
            </a:r>
            <a:endParaRPr lang="en-US"/>
          </a:p>
        </p:txBody>
      </p:sp>
      <p:pic>
        <p:nvPicPr>
          <p:cNvPr id="4" name="Picture 5" descr="Table&#10;&#10;Description automatically generated">
            <a:extLst>
              <a:ext uri="{FF2B5EF4-FFF2-40B4-BE49-F238E27FC236}">
                <a16:creationId xmlns:a16="http://schemas.microsoft.com/office/drawing/2014/main" xmlns="" id="{385AAA7F-A356-4C75-88C8-58B4906F7774}"/>
              </a:ext>
            </a:extLst>
          </p:cNvPr>
          <p:cNvPicPr>
            <a:picLocks noChangeAspect="1"/>
          </p:cNvPicPr>
          <p:nvPr/>
        </p:nvPicPr>
        <p:blipFill>
          <a:blip r:embed="rId2"/>
          <a:stretch>
            <a:fillRect/>
          </a:stretch>
        </p:blipFill>
        <p:spPr>
          <a:xfrm>
            <a:off x="3430437" y="1710943"/>
            <a:ext cx="5201728" cy="3968076"/>
          </a:xfrm>
          <a:prstGeom prst="rect">
            <a:avLst/>
          </a:prstGeom>
        </p:spPr>
      </p:pic>
    </p:spTree>
    <p:extLst>
      <p:ext uri="{BB962C8B-B14F-4D97-AF65-F5344CB8AC3E}">
        <p14:creationId xmlns:p14="http://schemas.microsoft.com/office/powerpoint/2010/main" val="1017339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75</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670540" y="480144"/>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Wheel Torque Matrices</a:t>
            </a:r>
            <a:endParaRPr lang="en-US" sz="2800"/>
          </a:p>
        </p:txBody>
      </p:sp>
      <p:pic>
        <p:nvPicPr>
          <p:cNvPr id="4" name="Picture 5" descr="A picture containing crossword, clock, drawing&#10;&#10;Description automatically generated">
            <a:extLst>
              <a:ext uri="{FF2B5EF4-FFF2-40B4-BE49-F238E27FC236}">
                <a16:creationId xmlns:a16="http://schemas.microsoft.com/office/drawing/2014/main" xmlns="" id="{862D1146-7CDC-4836-907E-D50904D39FEA}"/>
              </a:ext>
            </a:extLst>
          </p:cNvPr>
          <p:cNvPicPr>
            <a:picLocks noChangeAspect="1"/>
          </p:cNvPicPr>
          <p:nvPr/>
        </p:nvPicPr>
        <p:blipFill>
          <a:blip r:embed="rId2"/>
          <a:stretch>
            <a:fillRect/>
          </a:stretch>
        </p:blipFill>
        <p:spPr>
          <a:xfrm>
            <a:off x="497457" y="1221823"/>
            <a:ext cx="4971689" cy="2042088"/>
          </a:xfrm>
          <a:prstGeom prst="rect">
            <a:avLst/>
          </a:prstGeom>
        </p:spPr>
      </p:pic>
      <p:pic>
        <p:nvPicPr>
          <p:cNvPr id="6" name="Picture 6" descr="Table&#10;&#10;Description automatically generated">
            <a:extLst>
              <a:ext uri="{FF2B5EF4-FFF2-40B4-BE49-F238E27FC236}">
                <a16:creationId xmlns:a16="http://schemas.microsoft.com/office/drawing/2014/main" xmlns="" id="{12E02B8F-EE58-4B48-8D9D-3749897FDA4C}"/>
              </a:ext>
            </a:extLst>
          </p:cNvPr>
          <p:cNvPicPr>
            <a:picLocks noChangeAspect="1"/>
          </p:cNvPicPr>
          <p:nvPr/>
        </p:nvPicPr>
        <p:blipFill>
          <a:blip r:embed="rId3"/>
          <a:stretch>
            <a:fillRect/>
          </a:stretch>
        </p:blipFill>
        <p:spPr>
          <a:xfrm>
            <a:off x="411193" y="3359181"/>
            <a:ext cx="5259236" cy="1850544"/>
          </a:xfrm>
          <a:prstGeom prst="rect">
            <a:avLst/>
          </a:prstGeom>
        </p:spPr>
      </p:pic>
      <p:pic>
        <p:nvPicPr>
          <p:cNvPr id="7" name="Picture 7" descr="Table&#10;&#10;Description automatically generated">
            <a:extLst>
              <a:ext uri="{FF2B5EF4-FFF2-40B4-BE49-F238E27FC236}">
                <a16:creationId xmlns:a16="http://schemas.microsoft.com/office/drawing/2014/main" xmlns="" id="{C8E548A5-1DC6-4CE3-937A-B402A2F36B3B}"/>
              </a:ext>
            </a:extLst>
          </p:cNvPr>
          <p:cNvPicPr>
            <a:picLocks noChangeAspect="1"/>
          </p:cNvPicPr>
          <p:nvPr/>
        </p:nvPicPr>
        <p:blipFill>
          <a:blip r:embed="rId4"/>
          <a:stretch>
            <a:fillRect/>
          </a:stretch>
        </p:blipFill>
        <p:spPr>
          <a:xfrm>
            <a:off x="7024778" y="1805056"/>
            <a:ext cx="4339086" cy="2931584"/>
          </a:xfrm>
          <a:prstGeom prst="rect">
            <a:avLst/>
          </a:prstGeom>
        </p:spPr>
      </p:pic>
    </p:spTree>
    <p:extLst>
      <p:ext uri="{BB962C8B-B14F-4D97-AF65-F5344CB8AC3E}">
        <p14:creationId xmlns:p14="http://schemas.microsoft.com/office/powerpoint/2010/main" val="1994355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76</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3742426" y="480143"/>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Heading Angle Matrices</a:t>
            </a:r>
            <a:endParaRPr lang="en-US"/>
          </a:p>
        </p:txBody>
      </p:sp>
      <p:pic>
        <p:nvPicPr>
          <p:cNvPr id="9" name="Picture 9" descr="A picture containing crossword, clock, drawing&#10;&#10;Description automatically generated">
            <a:extLst>
              <a:ext uri="{FF2B5EF4-FFF2-40B4-BE49-F238E27FC236}">
                <a16:creationId xmlns:a16="http://schemas.microsoft.com/office/drawing/2014/main" xmlns="" id="{21CCE809-628D-46CD-B6E1-1859909D4BF3}"/>
              </a:ext>
            </a:extLst>
          </p:cNvPr>
          <p:cNvPicPr>
            <a:picLocks noChangeAspect="1"/>
          </p:cNvPicPr>
          <p:nvPr/>
        </p:nvPicPr>
        <p:blipFill>
          <a:blip r:embed="rId2"/>
          <a:stretch>
            <a:fillRect/>
          </a:stretch>
        </p:blipFill>
        <p:spPr>
          <a:xfrm>
            <a:off x="425570" y="1360603"/>
            <a:ext cx="4856671" cy="1908304"/>
          </a:xfrm>
          <a:prstGeom prst="rect">
            <a:avLst/>
          </a:prstGeom>
        </p:spPr>
      </p:pic>
      <p:pic>
        <p:nvPicPr>
          <p:cNvPr id="10" name="Picture 10" descr="A close up of text on a white background&#10;&#10;Description automatically generated">
            <a:extLst>
              <a:ext uri="{FF2B5EF4-FFF2-40B4-BE49-F238E27FC236}">
                <a16:creationId xmlns:a16="http://schemas.microsoft.com/office/drawing/2014/main" xmlns="" id="{253AECB1-0EEA-4C76-8D46-A772F0B21A5B}"/>
              </a:ext>
            </a:extLst>
          </p:cNvPr>
          <p:cNvPicPr>
            <a:picLocks noChangeAspect="1"/>
          </p:cNvPicPr>
          <p:nvPr/>
        </p:nvPicPr>
        <p:blipFill>
          <a:blip r:embed="rId3"/>
          <a:stretch>
            <a:fillRect/>
          </a:stretch>
        </p:blipFill>
        <p:spPr>
          <a:xfrm>
            <a:off x="80513" y="3426827"/>
            <a:ext cx="5431765" cy="1887779"/>
          </a:xfrm>
          <a:prstGeom prst="rect">
            <a:avLst/>
          </a:prstGeom>
        </p:spPr>
      </p:pic>
      <p:pic>
        <p:nvPicPr>
          <p:cNvPr id="11" name="Picture 11" descr="Table&#10;&#10;Description automatically generated">
            <a:extLst>
              <a:ext uri="{FF2B5EF4-FFF2-40B4-BE49-F238E27FC236}">
                <a16:creationId xmlns:a16="http://schemas.microsoft.com/office/drawing/2014/main" xmlns="" id="{6286F628-4C44-44B4-8A29-D81884B1CA0E}"/>
              </a:ext>
            </a:extLst>
          </p:cNvPr>
          <p:cNvPicPr>
            <a:picLocks noChangeAspect="1"/>
          </p:cNvPicPr>
          <p:nvPr/>
        </p:nvPicPr>
        <p:blipFill>
          <a:blip r:embed="rId4"/>
          <a:stretch>
            <a:fillRect/>
          </a:stretch>
        </p:blipFill>
        <p:spPr>
          <a:xfrm>
            <a:off x="6607835" y="1634201"/>
            <a:ext cx="4856671" cy="3258919"/>
          </a:xfrm>
          <a:prstGeom prst="rect">
            <a:avLst/>
          </a:prstGeom>
        </p:spPr>
      </p:pic>
    </p:spTree>
    <p:extLst>
      <p:ext uri="{BB962C8B-B14F-4D97-AF65-F5344CB8AC3E}">
        <p14:creationId xmlns:p14="http://schemas.microsoft.com/office/powerpoint/2010/main" val="1468112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77</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Robot Velocity Matrices</a:t>
            </a:r>
            <a:endParaRPr lang="en-US" sz="2800"/>
          </a:p>
        </p:txBody>
      </p:sp>
      <p:pic>
        <p:nvPicPr>
          <p:cNvPr id="12" name="Picture 12" descr="A picture containing crossword, clock, drawing&#10;&#10;Description automatically generated">
            <a:extLst>
              <a:ext uri="{FF2B5EF4-FFF2-40B4-BE49-F238E27FC236}">
                <a16:creationId xmlns:a16="http://schemas.microsoft.com/office/drawing/2014/main" xmlns="" id="{A955124C-91AD-4C05-ACA9-AE0283A08E69}"/>
              </a:ext>
            </a:extLst>
          </p:cNvPr>
          <p:cNvPicPr>
            <a:picLocks noChangeAspect="1"/>
          </p:cNvPicPr>
          <p:nvPr/>
        </p:nvPicPr>
        <p:blipFill>
          <a:blip r:embed="rId2"/>
          <a:stretch>
            <a:fillRect/>
          </a:stretch>
        </p:blipFill>
        <p:spPr>
          <a:xfrm>
            <a:off x="468701" y="1180864"/>
            <a:ext cx="5029200" cy="1980233"/>
          </a:xfrm>
          <a:prstGeom prst="rect">
            <a:avLst/>
          </a:prstGeom>
        </p:spPr>
      </p:pic>
      <p:pic>
        <p:nvPicPr>
          <p:cNvPr id="13" name="Picture 13" descr="A close up of text on a white background&#10;&#10;Description automatically generated">
            <a:extLst>
              <a:ext uri="{FF2B5EF4-FFF2-40B4-BE49-F238E27FC236}">
                <a16:creationId xmlns:a16="http://schemas.microsoft.com/office/drawing/2014/main" xmlns="" id="{0DE857A6-4723-4257-BC10-765134945014}"/>
              </a:ext>
            </a:extLst>
          </p:cNvPr>
          <p:cNvPicPr>
            <a:picLocks noChangeAspect="1"/>
          </p:cNvPicPr>
          <p:nvPr/>
        </p:nvPicPr>
        <p:blipFill>
          <a:blip r:embed="rId3"/>
          <a:stretch>
            <a:fillRect/>
          </a:stretch>
        </p:blipFill>
        <p:spPr>
          <a:xfrm>
            <a:off x="368061" y="3362377"/>
            <a:ext cx="6006859" cy="1872902"/>
          </a:xfrm>
          <a:prstGeom prst="rect">
            <a:avLst/>
          </a:prstGeom>
        </p:spPr>
      </p:pic>
      <p:pic>
        <p:nvPicPr>
          <p:cNvPr id="14" name="Picture 14" descr="Table&#10;&#10;Description automatically generated">
            <a:extLst>
              <a:ext uri="{FF2B5EF4-FFF2-40B4-BE49-F238E27FC236}">
                <a16:creationId xmlns:a16="http://schemas.microsoft.com/office/drawing/2014/main" xmlns="" id="{61A2C452-6CA3-465F-A99C-E8088A24CA59}"/>
              </a:ext>
            </a:extLst>
          </p:cNvPr>
          <p:cNvPicPr>
            <a:picLocks noChangeAspect="1"/>
          </p:cNvPicPr>
          <p:nvPr/>
        </p:nvPicPr>
        <p:blipFill>
          <a:blip r:embed="rId4"/>
          <a:stretch>
            <a:fillRect/>
          </a:stretch>
        </p:blipFill>
        <p:spPr>
          <a:xfrm>
            <a:off x="6852249" y="1775502"/>
            <a:ext cx="4799162" cy="2933183"/>
          </a:xfrm>
          <a:prstGeom prst="rect">
            <a:avLst/>
          </a:prstGeom>
        </p:spPr>
      </p:pic>
    </p:spTree>
    <p:extLst>
      <p:ext uri="{BB962C8B-B14F-4D97-AF65-F5344CB8AC3E}">
        <p14:creationId xmlns:p14="http://schemas.microsoft.com/office/powerpoint/2010/main" val="2025328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78</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4360652" y="408256"/>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Lift Force Matrices</a:t>
            </a:r>
          </a:p>
        </p:txBody>
      </p:sp>
      <p:pic>
        <p:nvPicPr>
          <p:cNvPr id="15" name="Picture 15" descr="A screen shot of a social media post&#10;&#10;Description automatically generated">
            <a:extLst>
              <a:ext uri="{FF2B5EF4-FFF2-40B4-BE49-F238E27FC236}">
                <a16:creationId xmlns:a16="http://schemas.microsoft.com/office/drawing/2014/main" xmlns="" id="{0B9E5730-436C-4697-9CDD-3C96D447D315}"/>
              </a:ext>
            </a:extLst>
          </p:cNvPr>
          <p:cNvPicPr>
            <a:picLocks noChangeAspect="1"/>
          </p:cNvPicPr>
          <p:nvPr/>
        </p:nvPicPr>
        <p:blipFill>
          <a:blip r:embed="rId2"/>
          <a:stretch>
            <a:fillRect/>
          </a:stretch>
        </p:blipFill>
        <p:spPr>
          <a:xfrm>
            <a:off x="382438" y="1061530"/>
            <a:ext cx="4885426" cy="2003241"/>
          </a:xfrm>
          <a:prstGeom prst="rect">
            <a:avLst/>
          </a:prstGeom>
        </p:spPr>
      </p:pic>
      <p:pic>
        <p:nvPicPr>
          <p:cNvPr id="16" name="Picture 16" descr="A close up of text on a white background&#10;&#10;Description automatically generated">
            <a:extLst>
              <a:ext uri="{FF2B5EF4-FFF2-40B4-BE49-F238E27FC236}">
                <a16:creationId xmlns:a16="http://schemas.microsoft.com/office/drawing/2014/main" xmlns="" id="{614FCA0F-69DB-4E26-9FC4-3193584F4E24}"/>
              </a:ext>
            </a:extLst>
          </p:cNvPr>
          <p:cNvPicPr>
            <a:picLocks noChangeAspect="1"/>
          </p:cNvPicPr>
          <p:nvPr/>
        </p:nvPicPr>
        <p:blipFill>
          <a:blip r:embed="rId3"/>
          <a:stretch>
            <a:fillRect/>
          </a:stretch>
        </p:blipFill>
        <p:spPr>
          <a:xfrm>
            <a:off x="310550" y="3231113"/>
            <a:ext cx="6150632" cy="1876640"/>
          </a:xfrm>
          <a:prstGeom prst="rect">
            <a:avLst/>
          </a:prstGeom>
        </p:spPr>
      </p:pic>
      <p:pic>
        <p:nvPicPr>
          <p:cNvPr id="17" name="Picture 17" descr="Table&#10;&#10;Description automatically generated">
            <a:extLst>
              <a:ext uri="{FF2B5EF4-FFF2-40B4-BE49-F238E27FC236}">
                <a16:creationId xmlns:a16="http://schemas.microsoft.com/office/drawing/2014/main" xmlns="" id="{BFED9328-7BB4-4849-83D4-31883E3DA5C0}"/>
              </a:ext>
            </a:extLst>
          </p:cNvPr>
          <p:cNvPicPr>
            <a:picLocks noChangeAspect="1"/>
          </p:cNvPicPr>
          <p:nvPr/>
        </p:nvPicPr>
        <p:blipFill>
          <a:blip r:embed="rId4"/>
          <a:stretch>
            <a:fillRect/>
          </a:stretch>
        </p:blipFill>
        <p:spPr>
          <a:xfrm>
            <a:off x="6881004" y="1557940"/>
            <a:ext cx="4842294" cy="2994498"/>
          </a:xfrm>
          <a:prstGeom prst="rect">
            <a:avLst/>
          </a:prstGeom>
        </p:spPr>
      </p:pic>
    </p:spTree>
    <p:extLst>
      <p:ext uri="{BB962C8B-B14F-4D97-AF65-F5344CB8AC3E}">
        <p14:creationId xmlns:p14="http://schemas.microsoft.com/office/powerpoint/2010/main" val="2486571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79</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Scanning Matrices</a:t>
            </a:r>
            <a:endParaRPr lang="en-US" sz="2800"/>
          </a:p>
        </p:txBody>
      </p:sp>
      <p:pic>
        <p:nvPicPr>
          <p:cNvPr id="4" name="Picture 5" descr="A picture containing crossword, dark, drawing, clock&#10;&#10;Description automatically generated">
            <a:extLst>
              <a:ext uri="{FF2B5EF4-FFF2-40B4-BE49-F238E27FC236}">
                <a16:creationId xmlns:a16="http://schemas.microsoft.com/office/drawing/2014/main" xmlns="" id="{609DC2A4-889F-4FB6-99E2-844C9196DD76}"/>
              </a:ext>
            </a:extLst>
          </p:cNvPr>
          <p:cNvPicPr>
            <a:picLocks noChangeAspect="1"/>
          </p:cNvPicPr>
          <p:nvPr/>
        </p:nvPicPr>
        <p:blipFill>
          <a:blip r:embed="rId2"/>
          <a:stretch>
            <a:fillRect/>
          </a:stretch>
        </p:blipFill>
        <p:spPr>
          <a:xfrm>
            <a:off x="368060" y="1174675"/>
            <a:ext cx="5230481" cy="2064498"/>
          </a:xfrm>
          <a:prstGeom prst="rect">
            <a:avLst/>
          </a:prstGeom>
        </p:spPr>
      </p:pic>
      <p:pic>
        <p:nvPicPr>
          <p:cNvPr id="6" name="Picture 6" descr="A close up of text on a white background&#10;&#10;Description automatically generated">
            <a:extLst>
              <a:ext uri="{FF2B5EF4-FFF2-40B4-BE49-F238E27FC236}">
                <a16:creationId xmlns:a16="http://schemas.microsoft.com/office/drawing/2014/main" xmlns="" id="{52AA0DCF-FF6B-4DF7-8C0C-121D272C868D}"/>
              </a:ext>
            </a:extLst>
          </p:cNvPr>
          <p:cNvPicPr>
            <a:picLocks noChangeAspect="1"/>
          </p:cNvPicPr>
          <p:nvPr/>
        </p:nvPicPr>
        <p:blipFill>
          <a:blip r:embed="rId3"/>
          <a:stretch>
            <a:fillRect/>
          </a:stretch>
        </p:blipFill>
        <p:spPr>
          <a:xfrm>
            <a:off x="368060" y="3629470"/>
            <a:ext cx="5805576" cy="2043209"/>
          </a:xfrm>
          <a:prstGeom prst="rect">
            <a:avLst/>
          </a:prstGeom>
        </p:spPr>
      </p:pic>
      <p:pic>
        <p:nvPicPr>
          <p:cNvPr id="7" name="Picture 8" descr="Table&#10;&#10;Description automatically generated">
            <a:extLst>
              <a:ext uri="{FF2B5EF4-FFF2-40B4-BE49-F238E27FC236}">
                <a16:creationId xmlns:a16="http://schemas.microsoft.com/office/drawing/2014/main" xmlns="" id="{581CABA7-6207-4A0F-AD5D-E672B67C3EF9}"/>
              </a:ext>
            </a:extLst>
          </p:cNvPr>
          <p:cNvPicPr>
            <a:picLocks noChangeAspect="1"/>
          </p:cNvPicPr>
          <p:nvPr/>
        </p:nvPicPr>
        <p:blipFill>
          <a:blip r:embed="rId4"/>
          <a:stretch>
            <a:fillRect/>
          </a:stretch>
        </p:blipFill>
        <p:spPr>
          <a:xfrm>
            <a:off x="7111041" y="1780097"/>
            <a:ext cx="4540369" cy="2765842"/>
          </a:xfrm>
          <a:prstGeom prst="rect">
            <a:avLst/>
          </a:prstGeom>
        </p:spPr>
      </p:pic>
    </p:spTree>
    <p:extLst>
      <p:ext uri="{BB962C8B-B14F-4D97-AF65-F5344CB8AC3E}">
        <p14:creationId xmlns:p14="http://schemas.microsoft.com/office/powerpoint/2010/main" val="385952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xmlns=""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Assumptions</a:t>
            </a:r>
            <a:endParaRPr lang="en-US"/>
          </a:p>
        </p:txBody>
      </p:sp>
      <p:sp>
        <p:nvSpPr>
          <p:cNvPr id="7" name="Content Placeholder 2">
            <a:extLst>
              <a:ext uri="{FF2B5EF4-FFF2-40B4-BE49-F238E27FC236}">
                <a16:creationId xmlns:a16="http://schemas.microsoft.com/office/drawing/2014/main" xmlns=""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2" name="TextBox 2">
            <a:extLst>
              <a:ext uri="{FF2B5EF4-FFF2-40B4-BE49-F238E27FC236}">
                <a16:creationId xmlns:a16="http://schemas.microsoft.com/office/drawing/2014/main" xmlns="" id="{329258D2-A29C-497B-9603-9948B4EF197C}"/>
              </a:ext>
            </a:extLst>
          </p:cNvPr>
          <p:cNvSpPr txBox="1"/>
          <p:nvPr/>
        </p:nvSpPr>
        <p:spPr>
          <a:xfrm>
            <a:off x="2063240" y="1719922"/>
            <a:ext cx="8791575" cy="3693319"/>
          </a:xfrm>
          <a:prstGeom prst="rect">
            <a:avLst/>
          </a:prstGeom>
          <a:noFill/>
        </p:spPr>
        <p:txBody>
          <a:bodyPr wrap="square" lIns="91440" tIns="45720" rIns="91440" bIns="45720" rtlCol="0" anchor="t">
            <a:spAutoFit/>
          </a:bodyPr>
          <a:lstStyle/>
          <a:p>
            <a:r>
              <a:rPr lang="en-US" sz="2400"/>
              <a:t>Maintenance will be provided by a third party</a:t>
            </a:r>
            <a:endParaRPr lang="en-US" sz="2400">
              <a:cs typeface="Arial"/>
            </a:endParaRPr>
          </a:p>
          <a:p>
            <a:endParaRPr lang="en-US" sz="2400">
              <a:cs typeface="Arial"/>
            </a:endParaRPr>
          </a:p>
          <a:p>
            <a:r>
              <a:rPr lang="en-US" sz="2400"/>
              <a:t>Traverses' flat surfaces</a:t>
            </a:r>
            <a:endParaRPr lang="en-US" sz="2400">
              <a:cs typeface="Arial"/>
            </a:endParaRPr>
          </a:p>
          <a:p>
            <a:endParaRPr lang="en-US" sz="2400">
              <a:cs typeface="Arial"/>
            </a:endParaRPr>
          </a:p>
          <a:p>
            <a:r>
              <a:rPr lang="en-US" sz="2400">
                <a:cs typeface="Arial"/>
              </a:rPr>
              <a:t>The warehouse will not be altered.</a:t>
            </a:r>
          </a:p>
          <a:p>
            <a:endParaRPr lang="en-US" sz="2400">
              <a:cs typeface="Arial"/>
            </a:endParaRPr>
          </a:p>
          <a:p>
            <a:r>
              <a:rPr lang="en-US" sz="2400"/>
              <a:t>A power supply is accessible.</a:t>
            </a:r>
            <a:endParaRPr lang="en-US" sz="2400">
              <a:cs typeface="Arial" panose="020B0604020202020204"/>
            </a:endParaRPr>
          </a:p>
          <a:p>
            <a:endParaRPr lang="en-US" sz="2400">
              <a:cs typeface="Arial" panose="020B0604020202020204"/>
            </a:endParaRPr>
          </a:p>
          <a:p>
            <a:r>
              <a:rPr lang="en-US" sz="2400">
                <a:cs typeface="Arial" panose="020B0604020202020204"/>
              </a:rPr>
              <a:t>The product is working indoors.</a:t>
            </a:r>
          </a:p>
          <a:p>
            <a:r>
              <a:rPr lang="en-US"/>
              <a:t>  </a:t>
            </a:r>
            <a:endParaRPr lang="en-US">
              <a:cs typeface="Arial"/>
            </a:endParaRPr>
          </a:p>
        </p:txBody>
      </p:sp>
      <p:pic>
        <p:nvPicPr>
          <p:cNvPr id="10" name="Graphic 9" descr="Mountains">
            <a:extLst>
              <a:ext uri="{FF2B5EF4-FFF2-40B4-BE49-F238E27FC236}">
                <a16:creationId xmlns:a16="http://schemas.microsoft.com/office/drawing/2014/main" xmlns="" id="{48B984A2-A7D9-44AA-9907-84E54C8BF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25100" y="2389473"/>
            <a:ext cx="547640" cy="504508"/>
          </a:xfrm>
          <a:prstGeom prst="rect">
            <a:avLst/>
          </a:prstGeom>
        </p:spPr>
      </p:pic>
      <p:pic>
        <p:nvPicPr>
          <p:cNvPr id="12" name="Graphic 11" descr="Tools">
            <a:extLst>
              <a:ext uri="{FF2B5EF4-FFF2-40B4-BE49-F238E27FC236}">
                <a16:creationId xmlns:a16="http://schemas.microsoft.com/office/drawing/2014/main" xmlns="" id="{CD9D6A90-91BB-4934-9A37-DC6009672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323421" y="1655525"/>
            <a:ext cx="547640" cy="547640"/>
          </a:xfrm>
          <a:prstGeom prst="rect">
            <a:avLst/>
          </a:prstGeom>
        </p:spPr>
      </p:pic>
      <p:pic>
        <p:nvPicPr>
          <p:cNvPr id="13" name="Graphic 14" descr="Bulldozer">
            <a:extLst>
              <a:ext uri="{FF2B5EF4-FFF2-40B4-BE49-F238E27FC236}">
                <a16:creationId xmlns:a16="http://schemas.microsoft.com/office/drawing/2014/main" xmlns="" id="{9BCFA7C9-D60F-4BF3-84D9-2577041042B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22895" y="3012235"/>
            <a:ext cx="624552" cy="661622"/>
          </a:xfrm>
          <a:prstGeom prst="rect">
            <a:avLst/>
          </a:prstGeom>
        </p:spPr>
      </p:pic>
      <p:pic>
        <p:nvPicPr>
          <p:cNvPr id="16" name="Graphic 15" descr="Power">
            <a:extLst>
              <a:ext uri="{FF2B5EF4-FFF2-40B4-BE49-F238E27FC236}">
                <a16:creationId xmlns:a16="http://schemas.microsoft.com/office/drawing/2014/main" xmlns="" id="{F33D45B1-F441-4FB3-97A7-C08E8ED07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348829" y="3915494"/>
            <a:ext cx="523910" cy="480778"/>
          </a:xfrm>
          <a:prstGeom prst="rect">
            <a:avLst/>
          </a:prstGeom>
        </p:spPr>
      </p:pic>
      <p:pic>
        <p:nvPicPr>
          <p:cNvPr id="8" name="Graphic 7" descr="Warehouse">
            <a:extLst>
              <a:ext uri="{FF2B5EF4-FFF2-40B4-BE49-F238E27FC236}">
                <a16:creationId xmlns:a16="http://schemas.microsoft.com/office/drawing/2014/main" xmlns="" id="{F00168F3-DC2C-4DD2-99BB-F96731D938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334451" y="4578909"/>
            <a:ext cx="581420" cy="538288"/>
          </a:xfrm>
          <a:prstGeom prst="rect">
            <a:avLst/>
          </a:prstGeom>
        </p:spPr>
      </p:pic>
      <p:sp>
        <p:nvSpPr>
          <p:cNvPr id="15" name="Footer Placeholder 1">
            <a:extLst>
              <a:ext uri="{FF2B5EF4-FFF2-40B4-BE49-F238E27FC236}">
                <a16:creationId xmlns:a16="http://schemas.microsoft.com/office/drawing/2014/main" xmlns="" id="{F43DC247-0451-4452-ACA5-274C478B9E03}"/>
              </a:ext>
            </a:extLst>
          </p:cNvPr>
          <p:cNvSpPr>
            <a:spLocks noGrp="1"/>
          </p:cNvSpPr>
          <p:nvPr>
            <p:ph type="ftr" sz="quarter" idx="3"/>
          </p:nvPr>
        </p:nvSpPr>
        <p:spPr>
          <a:xfrm>
            <a:off x="8077200" y="5561011"/>
            <a:ext cx="4114800" cy="365125"/>
          </a:xfrm>
        </p:spPr>
        <p:txBody>
          <a:bodyPr lIns="91440" tIns="45720" rIns="91440" bIns="45720" anchor="t"/>
          <a:lstStyle/>
          <a:p>
            <a:pPr algn="r"/>
            <a:r>
              <a:rPr lang="en-US">
                <a:latin typeface="Arial"/>
                <a:cs typeface="Arial"/>
              </a:rPr>
              <a:t>Diandra</a:t>
            </a:r>
            <a:r>
              <a:rPr lang="en-US" dirty="0">
                <a:latin typeface="Arial"/>
                <a:cs typeface="Arial"/>
              </a:rPr>
              <a:t> Reyes</a:t>
            </a:r>
            <a:endParaRPr lang="en-US" dirty="0"/>
          </a:p>
          <a:p>
            <a:pPr algn="r"/>
            <a:endParaRPr lang="en-US" dirty="0"/>
          </a:p>
        </p:txBody>
      </p:sp>
    </p:spTree>
    <p:extLst>
      <p:ext uri="{BB962C8B-B14F-4D97-AF65-F5344CB8AC3E}">
        <p14:creationId xmlns:p14="http://schemas.microsoft.com/office/powerpoint/2010/main" val="15034288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80</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3670539" y="523275"/>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Path Finding Matrices</a:t>
            </a:r>
            <a:endParaRPr lang="en-US"/>
          </a:p>
        </p:txBody>
      </p:sp>
      <p:pic>
        <p:nvPicPr>
          <p:cNvPr id="9" name="Picture 9" descr="A picture containing crossword, clock, drawing&#10;&#10;Description automatically generated">
            <a:extLst>
              <a:ext uri="{FF2B5EF4-FFF2-40B4-BE49-F238E27FC236}">
                <a16:creationId xmlns:a16="http://schemas.microsoft.com/office/drawing/2014/main" xmlns="" id="{A63FC8D4-D1F1-4112-884A-503A55D2B2D6}"/>
              </a:ext>
            </a:extLst>
          </p:cNvPr>
          <p:cNvPicPr>
            <a:picLocks noChangeAspect="1"/>
          </p:cNvPicPr>
          <p:nvPr/>
        </p:nvPicPr>
        <p:blipFill>
          <a:blip r:embed="rId2"/>
          <a:stretch>
            <a:fillRect/>
          </a:stretch>
        </p:blipFill>
        <p:spPr>
          <a:xfrm>
            <a:off x="382438" y="1206737"/>
            <a:ext cx="5259237" cy="2057883"/>
          </a:xfrm>
          <a:prstGeom prst="rect">
            <a:avLst/>
          </a:prstGeom>
        </p:spPr>
      </p:pic>
      <p:pic>
        <p:nvPicPr>
          <p:cNvPr id="10" name="Picture 10" descr="A close up of text on a white background&#10;&#10;Description automatically generated">
            <a:extLst>
              <a:ext uri="{FF2B5EF4-FFF2-40B4-BE49-F238E27FC236}">
                <a16:creationId xmlns:a16="http://schemas.microsoft.com/office/drawing/2014/main" xmlns="" id="{65A37572-545C-47E9-923B-EA324D843A34}"/>
              </a:ext>
            </a:extLst>
          </p:cNvPr>
          <p:cNvPicPr>
            <a:picLocks noChangeAspect="1"/>
          </p:cNvPicPr>
          <p:nvPr/>
        </p:nvPicPr>
        <p:blipFill>
          <a:blip r:embed="rId3"/>
          <a:stretch>
            <a:fillRect/>
          </a:stretch>
        </p:blipFill>
        <p:spPr>
          <a:xfrm>
            <a:off x="382438" y="3428187"/>
            <a:ext cx="5762445" cy="2043209"/>
          </a:xfrm>
          <a:prstGeom prst="rect">
            <a:avLst/>
          </a:prstGeom>
        </p:spPr>
      </p:pic>
      <p:pic>
        <p:nvPicPr>
          <p:cNvPr id="11" name="Picture 17" descr="Table&#10;&#10;Description automatically generated">
            <a:extLst>
              <a:ext uri="{FF2B5EF4-FFF2-40B4-BE49-F238E27FC236}">
                <a16:creationId xmlns:a16="http://schemas.microsoft.com/office/drawing/2014/main" xmlns="" id="{6B10861F-E62B-4F69-BEDD-40501283D453}"/>
              </a:ext>
            </a:extLst>
          </p:cNvPr>
          <p:cNvPicPr>
            <a:picLocks noChangeAspect="1"/>
          </p:cNvPicPr>
          <p:nvPr/>
        </p:nvPicPr>
        <p:blipFill>
          <a:blip r:embed="rId4"/>
          <a:stretch>
            <a:fillRect/>
          </a:stretch>
        </p:blipFill>
        <p:spPr>
          <a:xfrm>
            <a:off x="6938515" y="1930851"/>
            <a:ext cx="4339086" cy="2651243"/>
          </a:xfrm>
          <a:prstGeom prst="rect">
            <a:avLst/>
          </a:prstGeom>
        </p:spPr>
      </p:pic>
    </p:spTree>
    <p:extLst>
      <p:ext uri="{BB962C8B-B14F-4D97-AF65-F5344CB8AC3E}">
        <p14:creationId xmlns:p14="http://schemas.microsoft.com/office/powerpoint/2010/main" val="1127521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81</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Object Detection</a:t>
            </a:r>
            <a:endParaRPr lang="en-US"/>
          </a:p>
        </p:txBody>
      </p:sp>
      <p:pic>
        <p:nvPicPr>
          <p:cNvPr id="4" name="Picture 5" descr="A picture containing crossword, clock, drawing&#10;&#10;Description automatically generated">
            <a:extLst>
              <a:ext uri="{FF2B5EF4-FFF2-40B4-BE49-F238E27FC236}">
                <a16:creationId xmlns:a16="http://schemas.microsoft.com/office/drawing/2014/main" xmlns="" id="{ABD5083F-60BF-4003-9B33-63AB650D0398}"/>
              </a:ext>
            </a:extLst>
          </p:cNvPr>
          <p:cNvPicPr>
            <a:picLocks noChangeAspect="1"/>
          </p:cNvPicPr>
          <p:nvPr/>
        </p:nvPicPr>
        <p:blipFill>
          <a:blip r:embed="rId2"/>
          <a:stretch>
            <a:fillRect/>
          </a:stretch>
        </p:blipFill>
        <p:spPr>
          <a:xfrm>
            <a:off x="655608" y="1132481"/>
            <a:ext cx="5561162" cy="2220774"/>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xmlns="" id="{E1C93070-FD11-4B36-9DEF-3EABA998D200}"/>
              </a:ext>
            </a:extLst>
          </p:cNvPr>
          <p:cNvPicPr>
            <a:picLocks noChangeAspect="1"/>
          </p:cNvPicPr>
          <p:nvPr/>
        </p:nvPicPr>
        <p:blipFill>
          <a:blip r:embed="rId3"/>
          <a:stretch>
            <a:fillRect/>
          </a:stretch>
        </p:blipFill>
        <p:spPr>
          <a:xfrm>
            <a:off x="698739" y="3425472"/>
            <a:ext cx="6021237" cy="2106152"/>
          </a:xfrm>
          <a:prstGeom prst="rect">
            <a:avLst/>
          </a:prstGeom>
        </p:spPr>
      </p:pic>
      <p:pic>
        <p:nvPicPr>
          <p:cNvPr id="7" name="Picture 8" descr="Table&#10;&#10;Description automatically generated">
            <a:extLst>
              <a:ext uri="{FF2B5EF4-FFF2-40B4-BE49-F238E27FC236}">
                <a16:creationId xmlns:a16="http://schemas.microsoft.com/office/drawing/2014/main" xmlns="" id="{7132A065-3263-4E4D-8F4E-80CF20F58059}"/>
              </a:ext>
            </a:extLst>
          </p:cNvPr>
          <p:cNvPicPr>
            <a:picLocks noChangeAspect="1"/>
          </p:cNvPicPr>
          <p:nvPr/>
        </p:nvPicPr>
        <p:blipFill>
          <a:blip r:embed="rId4"/>
          <a:stretch>
            <a:fillRect/>
          </a:stretch>
        </p:blipFill>
        <p:spPr>
          <a:xfrm>
            <a:off x="7125418" y="1957355"/>
            <a:ext cx="4497237" cy="2857025"/>
          </a:xfrm>
          <a:prstGeom prst="rect">
            <a:avLst/>
          </a:prstGeom>
        </p:spPr>
      </p:pic>
    </p:spTree>
    <p:extLst>
      <p:ext uri="{BB962C8B-B14F-4D97-AF65-F5344CB8AC3E}">
        <p14:creationId xmlns:p14="http://schemas.microsoft.com/office/powerpoint/2010/main" val="2163651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82</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Precision</a:t>
            </a:r>
            <a:endParaRPr lang="en-US"/>
          </a:p>
        </p:txBody>
      </p:sp>
      <p:pic>
        <p:nvPicPr>
          <p:cNvPr id="8" name="Picture 8" descr="A picture containing crossword, drawing, clock&#10;&#10;Description automatically generated">
            <a:extLst>
              <a:ext uri="{FF2B5EF4-FFF2-40B4-BE49-F238E27FC236}">
                <a16:creationId xmlns:a16="http://schemas.microsoft.com/office/drawing/2014/main" xmlns="" id="{8DB6E462-CE15-438E-A7AF-50DA35CEB942}"/>
              </a:ext>
            </a:extLst>
          </p:cNvPr>
          <p:cNvPicPr>
            <a:picLocks noChangeAspect="1"/>
          </p:cNvPicPr>
          <p:nvPr/>
        </p:nvPicPr>
        <p:blipFill>
          <a:blip r:embed="rId3"/>
          <a:stretch>
            <a:fillRect/>
          </a:stretch>
        </p:blipFill>
        <p:spPr>
          <a:xfrm>
            <a:off x="540589" y="1216376"/>
            <a:ext cx="5575539" cy="2211132"/>
          </a:xfrm>
          <a:prstGeom prst="rect">
            <a:avLst/>
          </a:prstGeom>
        </p:spPr>
      </p:pic>
      <p:pic>
        <p:nvPicPr>
          <p:cNvPr id="9" name="Picture 9" descr="Table&#10;&#10;Description automatically generated">
            <a:extLst>
              <a:ext uri="{FF2B5EF4-FFF2-40B4-BE49-F238E27FC236}">
                <a16:creationId xmlns:a16="http://schemas.microsoft.com/office/drawing/2014/main" xmlns="" id="{8290D89E-41E8-41AE-AA18-979C7606C6B3}"/>
              </a:ext>
            </a:extLst>
          </p:cNvPr>
          <p:cNvPicPr>
            <a:picLocks noChangeAspect="1"/>
          </p:cNvPicPr>
          <p:nvPr/>
        </p:nvPicPr>
        <p:blipFill>
          <a:blip r:embed="rId4"/>
          <a:stretch>
            <a:fillRect/>
          </a:stretch>
        </p:blipFill>
        <p:spPr>
          <a:xfrm>
            <a:off x="626853" y="3772520"/>
            <a:ext cx="5575539" cy="1958393"/>
          </a:xfrm>
          <a:prstGeom prst="rect">
            <a:avLst/>
          </a:prstGeom>
        </p:spPr>
      </p:pic>
      <p:pic>
        <p:nvPicPr>
          <p:cNvPr id="10" name="Picture 10" descr="Table&#10;&#10;Description automatically generated">
            <a:extLst>
              <a:ext uri="{FF2B5EF4-FFF2-40B4-BE49-F238E27FC236}">
                <a16:creationId xmlns:a16="http://schemas.microsoft.com/office/drawing/2014/main" xmlns="" id="{8BAB90FB-6743-4081-B5ED-C5E97001CDDD}"/>
              </a:ext>
            </a:extLst>
          </p:cNvPr>
          <p:cNvPicPr>
            <a:picLocks noChangeAspect="1"/>
          </p:cNvPicPr>
          <p:nvPr/>
        </p:nvPicPr>
        <p:blipFill>
          <a:blip r:embed="rId5"/>
          <a:stretch>
            <a:fillRect/>
          </a:stretch>
        </p:blipFill>
        <p:spPr>
          <a:xfrm>
            <a:off x="7369834" y="1983467"/>
            <a:ext cx="4209690" cy="2675405"/>
          </a:xfrm>
          <a:prstGeom prst="rect">
            <a:avLst/>
          </a:prstGeom>
        </p:spPr>
      </p:pic>
    </p:spTree>
    <p:extLst>
      <p:ext uri="{BB962C8B-B14F-4D97-AF65-F5344CB8AC3E}">
        <p14:creationId xmlns:p14="http://schemas.microsoft.com/office/powerpoint/2010/main" val="4079884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dirty="0" smtClean="0"/>
              <a:pPr/>
              <a:t>83</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Final Selection</a:t>
            </a:r>
            <a:endParaRPr lang="en-US"/>
          </a:p>
        </p:txBody>
      </p:sp>
      <p:sp>
        <p:nvSpPr>
          <p:cNvPr id="4"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85253"/>
            <a:ext cx="2563761" cy="16643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61928"/>
            <a:ext cx="10058400" cy="2358686"/>
          </a:xfrm>
          <a:prstGeom prst="rect">
            <a:avLst/>
          </a:prstGeom>
        </p:spPr>
      </p:pic>
    </p:spTree>
    <p:extLst>
      <p:ext uri="{BB962C8B-B14F-4D97-AF65-F5344CB8AC3E}">
        <p14:creationId xmlns:p14="http://schemas.microsoft.com/office/powerpoint/2010/main" val="1034132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CEF28-EDDF-4A46-8409-88F6AF74BA98}"/>
              </a:ext>
            </a:extLst>
          </p:cNvPr>
          <p:cNvSpPr>
            <a:spLocks noGrp="1"/>
          </p:cNvSpPr>
          <p:nvPr>
            <p:ph type="title"/>
          </p:nvPr>
        </p:nvSpPr>
        <p:spPr/>
        <p:txBody>
          <a:bodyPr/>
          <a:lstStyle/>
          <a:p>
            <a:pPr algn="ctr"/>
            <a:r>
              <a:rPr lang="en-US">
                <a:cs typeface="Arial"/>
              </a:rPr>
              <a:t>Spring Plan ME Team</a:t>
            </a:r>
            <a:endParaRPr lang="en-US"/>
          </a:p>
        </p:txBody>
      </p:sp>
      <p:sp>
        <p:nvSpPr>
          <p:cNvPr id="4" name="Footer Placeholder 3">
            <a:extLst>
              <a:ext uri="{FF2B5EF4-FFF2-40B4-BE49-F238E27FC236}">
                <a16:creationId xmlns:a16="http://schemas.microsoft.com/office/drawing/2014/main" xmlns="" id="{23F07BB0-BC60-4492-8A18-DE5711C595A6}"/>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a16="http://schemas.microsoft.com/office/drawing/2014/main" xmlns="" id="{EF8311DD-BFA7-4FAA-AC7E-05435E8E3AA2}"/>
              </a:ext>
            </a:extLst>
          </p:cNvPr>
          <p:cNvSpPr>
            <a:spLocks noGrp="1"/>
          </p:cNvSpPr>
          <p:nvPr>
            <p:ph type="sldNum" sz="quarter" idx="4"/>
          </p:nvPr>
        </p:nvSpPr>
        <p:spPr/>
        <p:txBody>
          <a:bodyPr/>
          <a:lstStyle/>
          <a:p>
            <a:fld id="{6F1FABC0-072B-4F22-8F9B-95A9D10B0206}" type="slidenum">
              <a:rPr lang="en-US" dirty="0" smtClean="0"/>
              <a:pPr/>
              <a:t>84</a:t>
            </a:fld>
            <a:endParaRPr lang="en-US"/>
          </a:p>
        </p:txBody>
      </p:sp>
      <p:pic>
        <p:nvPicPr>
          <p:cNvPr id="11" name="Picture 11" descr="Chart, waterfall chart&#10;&#10;Description automatically generated">
            <a:extLst>
              <a:ext uri="{FF2B5EF4-FFF2-40B4-BE49-F238E27FC236}">
                <a16:creationId xmlns:a16="http://schemas.microsoft.com/office/drawing/2014/main" xmlns="" id="{FCA7FF7C-EA42-40EE-9FF6-B0F9A254B62C}"/>
              </a:ext>
            </a:extLst>
          </p:cNvPr>
          <p:cNvPicPr>
            <a:picLocks noGrp="1" noChangeAspect="1"/>
          </p:cNvPicPr>
          <p:nvPr>
            <p:ph idx="1"/>
          </p:nvPr>
        </p:nvPicPr>
        <p:blipFill rotWithShape="1">
          <a:blip r:embed="rId2"/>
          <a:srcRect t="1308" r="12553" b="581"/>
          <a:stretch/>
        </p:blipFill>
        <p:spPr>
          <a:xfrm>
            <a:off x="1998213" y="1363664"/>
            <a:ext cx="7877580" cy="4275370"/>
          </a:xfrm>
        </p:spPr>
      </p:pic>
    </p:spTree>
    <p:extLst>
      <p:ext uri="{BB962C8B-B14F-4D97-AF65-F5344CB8AC3E}">
        <p14:creationId xmlns:p14="http://schemas.microsoft.com/office/powerpoint/2010/main" val="124871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CEF28-EDDF-4A46-8409-88F6AF74BA98}"/>
              </a:ext>
            </a:extLst>
          </p:cNvPr>
          <p:cNvSpPr>
            <a:spLocks noGrp="1"/>
          </p:cNvSpPr>
          <p:nvPr>
            <p:ph type="title"/>
          </p:nvPr>
        </p:nvSpPr>
        <p:spPr/>
        <p:txBody>
          <a:bodyPr/>
          <a:lstStyle/>
          <a:p>
            <a:pPr algn="ctr"/>
            <a:r>
              <a:rPr lang="en-US">
                <a:cs typeface="Arial"/>
              </a:rPr>
              <a:t>Spring Plan EE Team</a:t>
            </a:r>
            <a:endParaRPr lang="en-US"/>
          </a:p>
        </p:txBody>
      </p:sp>
      <p:sp>
        <p:nvSpPr>
          <p:cNvPr id="4" name="Footer Placeholder 3">
            <a:extLst>
              <a:ext uri="{FF2B5EF4-FFF2-40B4-BE49-F238E27FC236}">
                <a16:creationId xmlns:a16="http://schemas.microsoft.com/office/drawing/2014/main" xmlns="" id="{23F07BB0-BC60-4492-8A18-DE5711C595A6}"/>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a16="http://schemas.microsoft.com/office/drawing/2014/main" xmlns="" id="{EF8311DD-BFA7-4FAA-AC7E-05435E8E3AA2}"/>
              </a:ext>
            </a:extLst>
          </p:cNvPr>
          <p:cNvSpPr>
            <a:spLocks noGrp="1"/>
          </p:cNvSpPr>
          <p:nvPr>
            <p:ph type="sldNum" sz="quarter" idx="4"/>
          </p:nvPr>
        </p:nvSpPr>
        <p:spPr/>
        <p:txBody>
          <a:bodyPr/>
          <a:lstStyle/>
          <a:p>
            <a:fld id="{6F1FABC0-072B-4F22-8F9B-95A9D10B0206}" type="slidenum">
              <a:rPr lang="en-US" dirty="0" smtClean="0"/>
              <a:pPr/>
              <a:t>85</a:t>
            </a:fld>
            <a:endParaRPr lang="en-US"/>
          </a:p>
        </p:txBody>
      </p:sp>
      <p:pic>
        <p:nvPicPr>
          <p:cNvPr id="11" name="Picture 11" descr="Chart&#10;&#10;Description automatically generated">
            <a:extLst>
              <a:ext uri="{FF2B5EF4-FFF2-40B4-BE49-F238E27FC236}">
                <a16:creationId xmlns:a16="http://schemas.microsoft.com/office/drawing/2014/main" xmlns="" id="{0245078C-C44B-4F99-B72A-66E034AF0E47}"/>
              </a:ext>
            </a:extLst>
          </p:cNvPr>
          <p:cNvPicPr>
            <a:picLocks noGrp="1" noChangeAspect="1"/>
          </p:cNvPicPr>
          <p:nvPr>
            <p:ph idx="1"/>
          </p:nvPr>
        </p:nvPicPr>
        <p:blipFill rotWithShape="1">
          <a:blip r:embed="rId2"/>
          <a:srcRect r="12619" b="295"/>
          <a:stretch/>
        </p:blipFill>
        <p:spPr>
          <a:xfrm>
            <a:off x="2296404" y="1357311"/>
            <a:ext cx="8171718" cy="4281527"/>
          </a:xfrm>
        </p:spPr>
      </p:pic>
    </p:spTree>
    <p:extLst>
      <p:ext uri="{BB962C8B-B14F-4D97-AF65-F5344CB8AC3E}">
        <p14:creationId xmlns:p14="http://schemas.microsoft.com/office/powerpoint/2010/main" val="92343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a:defRPr/>
            </a:pPr>
            <a:fld id="{6F1FABC0-072B-4F22-8F9B-95A9D10B0206}" type="slidenum">
              <a:rPr lang="en-US" smtClean="0">
                <a:solidFill>
                  <a:prstClr val="black"/>
                </a:solidFill>
              </a:rPr>
              <a:pPr>
                <a:defRPr/>
              </a:pPr>
              <a:t>9</a:t>
            </a:fld>
            <a:endParaRPr lang="en-US">
              <a:solidFill>
                <a:prstClr val="black"/>
              </a:solidFill>
            </a:endParaRPr>
          </a:p>
        </p:txBody>
      </p:sp>
      <p:grpSp>
        <p:nvGrpSpPr>
          <p:cNvPr id="2" name="Group 1"/>
          <p:cNvGrpSpPr/>
          <p:nvPr/>
        </p:nvGrpSpPr>
        <p:grpSpPr>
          <a:xfrm>
            <a:off x="2710569" y="2514516"/>
            <a:ext cx="3023763" cy="2738401"/>
            <a:chOff x="1037987" y="2548783"/>
            <a:chExt cx="3023763" cy="273840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2" name="Group 51"/>
            <p:cNvGrpSpPr/>
            <p:nvPr/>
          </p:nvGrpSpPr>
          <p:grpSpPr>
            <a:xfrm>
              <a:off x="1037987" y="2548783"/>
              <a:ext cx="3023763" cy="2738401"/>
              <a:chOff x="2296099" y="2080416"/>
              <a:chExt cx="3421745" cy="3266497"/>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nvGrpSpPr>
          <p:cNvPr id="235" name="Group 234"/>
          <p:cNvGrpSpPr/>
          <p:nvPr/>
        </p:nvGrpSpPr>
        <p:grpSpPr>
          <a:xfrm>
            <a:off x="5175897" y="2522283"/>
            <a:ext cx="3023762" cy="2716426"/>
            <a:chOff x="1037988" y="2561154"/>
            <a:chExt cx="3023762" cy="2716426"/>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37" name="Group 236"/>
            <p:cNvGrpSpPr/>
            <p:nvPr/>
          </p:nvGrpSpPr>
          <p:grpSpPr>
            <a:xfrm>
              <a:off x="1037988" y="2561154"/>
              <a:ext cx="3023762" cy="2293754"/>
              <a:chOff x="2296100" y="2095168"/>
              <a:chExt cx="3421745" cy="2736098"/>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prstClr val="black"/>
                </a:solidFill>
                <a:latin typeface="Rockwell Extra Bold" panose="02060903040505020403" pitchFamily="18" charset="0"/>
              </a:rPr>
              <a:t>Autonomous Robots </a:t>
            </a:r>
            <a:endParaRPr lang="en-US" sz="1400">
              <a:solidFill>
                <a:prstClr val="black"/>
              </a:solidFill>
              <a:latin typeface="Rockwell Extra Bold" panose="02060903040505020403" pitchFamily="18" charset="0"/>
              <a:cs typeface="Arial"/>
            </a:endParaRPr>
          </a:p>
          <a:p>
            <a:r>
              <a:rPr lang="en-US" sz="1400">
                <a:solidFill>
                  <a:prstClr val="black"/>
                </a:solidFill>
                <a:latin typeface="Rockwell Extra Bold" panose="02060903040505020403" pitchFamily="18" charset="0"/>
                <a:cs typeface="Arial"/>
              </a:rPr>
              <a:t>at work</a:t>
            </a:r>
          </a:p>
        </p:txBody>
      </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a:stretch>
            <a:fillRect/>
          </a:stretch>
        </p:blipFill>
        <p:spPr>
          <a:xfrm>
            <a:off x="7446475" y="4177731"/>
            <a:ext cx="108336" cy="108336"/>
          </a:xfrm>
          <a:prstGeom prst="rect">
            <a:avLst/>
          </a:prstGeom>
        </p:spPr>
      </p:pic>
      <p:grpSp>
        <p:nvGrpSpPr>
          <p:cNvPr id="331" name="Group 38"/>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3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34" name="Rectangle 41">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5" name="Rectangle 4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6" name="Rectangle 4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37" name="Group 5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5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1" name="Rectangle 61">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2" name="Rectangle 6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3" name="Rectangle 6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grpSp>
        <p:nvGrpSpPr>
          <p:cNvPr id="354" name="Group 70"/>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3" y="1798298"/>
              <a:chExt cx="1238250" cy="726691"/>
            </a:xfrm>
          </p:grpSpPr>
          <p:sp>
            <p:nvSpPr>
              <p:cNvPr id="357" name="Rectangle 76">
                <a:extLst>
                  <a:ext uri="{FF2B5EF4-FFF2-40B4-BE49-F238E27FC236}">
                    <a16:creationId xmlns:a16="http://schemas.microsoft.com/office/drawing/2014/main" xmlns="" id="{E3F17510-B2AE-4D84-8BCD-1EBFDF25A26E}"/>
                  </a:ext>
                </a:extLst>
              </p:cNvPr>
              <p:cNvSpPr/>
              <p:nvPr/>
            </p:nvSpPr>
            <p:spPr>
              <a:xfrm>
                <a:off x="8683623" y="1799657"/>
                <a:ext cx="1238250" cy="72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8" name="Rectangle 7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59" name="Rectangle 7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a:stretch>
              <a:fillRect/>
            </a:stretch>
          </p:blipFill>
          <p:spPr>
            <a:xfrm rot="21382760">
              <a:off x="8819602" y="1662077"/>
              <a:ext cx="106621" cy="106621"/>
            </a:xfrm>
            <a:prstGeom prst="rect">
              <a:avLst/>
            </a:prstGeom>
          </p:spPr>
        </p:pic>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368" name="Group 367"/>
          <p:cNvGrpSpPr/>
          <p:nvPr/>
        </p:nvGrpSpPr>
        <p:grpSpPr>
          <a:xfrm>
            <a:off x="1089183" y="4076996"/>
            <a:ext cx="2548370" cy="1779409"/>
            <a:chOff x="1317760" y="3662893"/>
            <a:chExt cx="2548370"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1317760" y="470735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0" name="Rectangle 369">
              <a:extLst>
                <a:ext uri="{FF2B5EF4-FFF2-40B4-BE49-F238E27FC236}">
                  <a16:creationId xmlns:a16="http://schemas.microsoft.com/office/drawing/2014/main" xmlns="" id="{53FC3FBC-86C0-4A99-9162-7270AA681942}"/>
                </a:ext>
              </a:extLst>
            </p:cNvPr>
            <p:cNvSpPr/>
            <p:nvPr/>
          </p:nvSpPr>
          <p:spPr>
            <a:xfrm rot="16200000" flipH="1">
              <a:off x="2416395" y="4355941"/>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1" name="Rectangle 370">
              <a:extLst>
                <a:ext uri="{FF2B5EF4-FFF2-40B4-BE49-F238E27FC236}">
                  <a16:creationId xmlns:a16="http://schemas.microsoft.com/office/drawing/2014/main" xmlns="" id="{594BE5E0-2DB0-4B96-BF88-F7CAB3346C0E}"/>
                </a:ext>
              </a:extLst>
            </p:cNvPr>
            <p:cNvSpPr/>
            <p:nvPr/>
          </p:nvSpPr>
          <p:spPr>
            <a:xfrm rot="16200000" flipH="1">
              <a:off x="2223990" y="4468335"/>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2667748" y="3662893"/>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3" name="Rectangle 372">
              <a:extLst>
                <a:ext uri="{FF2B5EF4-FFF2-40B4-BE49-F238E27FC236}">
                  <a16:creationId xmlns:a16="http://schemas.microsoft.com/office/drawing/2014/main" xmlns="" id="{155E012A-0179-4DC2-9F1E-0C03A4AFD9B7}"/>
                </a:ext>
              </a:extLst>
            </p:cNvPr>
            <p:cNvSpPr/>
            <p:nvPr/>
          </p:nvSpPr>
          <p:spPr>
            <a:xfrm flipH="1">
              <a:off x="2625908" y="47002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2819521" y="48526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5" name="Cube 374">
              <a:extLst>
                <a:ext uri="{FF2B5EF4-FFF2-40B4-BE49-F238E27FC236}">
                  <a16:creationId xmlns:a16="http://schemas.microsoft.com/office/drawing/2014/main" xmlns="" id="{D781158E-4815-4CF5-BEF3-EA5A0EDD2C37}"/>
                </a:ext>
              </a:extLst>
            </p:cNvPr>
            <p:cNvSpPr/>
            <p:nvPr/>
          </p:nvSpPr>
          <p:spPr>
            <a:xfrm flipH="1">
              <a:off x="1493394" y="3952815"/>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76" name="Oval 375">
              <a:extLst>
                <a:ext uri="{FF2B5EF4-FFF2-40B4-BE49-F238E27FC236}">
                  <a16:creationId xmlns:a16="http://schemas.microsoft.com/office/drawing/2014/main" xmlns="" id="{6633D055-CD24-4ED5-BD0B-4501E25E8813}"/>
                </a:ext>
              </a:extLst>
            </p:cNvPr>
            <p:cNvSpPr/>
            <p:nvPr/>
          </p:nvSpPr>
          <p:spPr>
            <a:xfrm flipH="1">
              <a:off x="1567712" y="5002376"/>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2622266" y="497553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nvGrpSpPr>
            <p:cNvPr id="378" name="Group 377">
              <a:extLst>
                <a:ext uri="{FF2B5EF4-FFF2-40B4-BE49-F238E27FC236}">
                  <a16:creationId xmlns:a16="http://schemas.microsoft.com/office/drawing/2014/main" xmlns="" id="{BE2FE65C-67D4-4D6C-9F04-F5DE2F858D63}"/>
                </a:ext>
              </a:extLst>
            </p:cNvPr>
            <p:cNvGrpSpPr/>
            <p:nvPr/>
          </p:nvGrpSpPr>
          <p:grpSpPr>
            <a:xfrm>
              <a:off x="3079819" y="4211812"/>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sp>
        <p:nvSpPr>
          <p:cNvPr id="3" name="Footer Placeholder 1">
            <a:extLst>
              <a:ext uri="{FF2B5EF4-FFF2-40B4-BE49-F238E27FC236}">
                <a16:creationId xmlns:a16="http://schemas.microsoft.com/office/drawing/2014/main" xmlns="" id="{631576CA-0DC2-491E-8A64-29C75CA83489}"/>
              </a:ext>
            </a:extLst>
          </p:cNvPr>
          <p:cNvSpPr>
            <a:spLocks noGrp="1"/>
          </p:cNvSpPr>
          <p:nvPr>
            <p:ph type="ftr" sz="quarter" idx="3"/>
          </p:nvPr>
        </p:nvSpPr>
        <p:spPr>
          <a:xfrm>
            <a:off x="8077200" y="5578475"/>
            <a:ext cx="4114800" cy="365125"/>
          </a:xfrm>
        </p:spPr>
        <p:txBody>
          <a:bodyPr/>
          <a:lstStyle/>
          <a:p>
            <a:r>
              <a:rPr lang="en-US">
                <a:latin typeface="Arial"/>
                <a:cs typeface="Arial"/>
              </a:rPr>
              <a:t>Diandra Reyes</a:t>
            </a:r>
            <a:endParaRPr lang="en-US">
              <a:solidFill>
                <a:prstClr val="black"/>
              </a:solidFill>
            </a:endParaRPr>
          </a:p>
          <a:p>
            <a:endParaRPr lang="en-US">
              <a:solidFill>
                <a:prstClr val="black"/>
              </a:solidFill>
            </a:endParaRPr>
          </a:p>
        </p:txBody>
      </p:sp>
      <p:pic>
        <p:nvPicPr>
          <p:cNvPr id="219" name="Graphic 13" descr="Qr Code">
            <a:extLst>
              <a:ext uri="{FF2B5EF4-FFF2-40B4-BE49-F238E27FC236}">
                <a16:creationId xmlns:a16="http://schemas.microsoft.com/office/drawing/2014/main" xmlns="" id="{AD9CC9F8-DD17-44DE-AA7D-C76CB6D31F4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20" name="Graphic 13" descr="Qr Code">
            <a:extLst>
              <a:ext uri="{FF2B5EF4-FFF2-40B4-BE49-F238E27FC236}">
                <a16:creationId xmlns:a16="http://schemas.microsoft.com/office/drawing/2014/main" xmlns="" id="{88020831-1B8E-4F32-91AB-51512527D62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22" name="Graphic 13" descr="Qr Code">
            <a:extLst>
              <a:ext uri="{FF2B5EF4-FFF2-40B4-BE49-F238E27FC236}">
                <a16:creationId xmlns:a16="http://schemas.microsoft.com/office/drawing/2014/main" xmlns="" id="{E7ABFCA5-5896-4DAE-8372-1917D5B2699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3" name="Graphic 13" descr="Qr Code">
            <a:extLst>
              <a:ext uri="{FF2B5EF4-FFF2-40B4-BE49-F238E27FC236}">
                <a16:creationId xmlns:a16="http://schemas.microsoft.com/office/drawing/2014/main" xmlns="" id="{EB17FA80-D9B5-46A9-A909-4370330E3EA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24" name="Graphic 13" descr="Qr Code">
            <a:extLst>
              <a:ext uri="{FF2B5EF4-FFF2-40B4-BE49-F238E27FC236}">
                <a16:creationId xmlns:a16="http://schemas.microsoft.com/office/drawing/2014/main" xmlns="" id="{5FE830E3-CC2B-4999-9040-1F51EA7D384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25" name="Graphic 13" descr="Qr Code">
            <a:extLst>
              <a:ext uri="{FF2B5EF4-FFF2-40B4-BE49-F238E27FC236}">
                <a16:creationId xmlns:a16="http://schemas.microsoft.com/office/drawing/2014/main" xmlns="" id="{BD2E5FD7-5C1B-4C78-B05A-43CD941E9C6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Tree>
    <p:extLst>
      <p:ext uri="{BB962C8B-B14F-4D97-AF65-F5344CB8AC3E}">
        <p14:creationId xmlns:p14="http://schemas.microsoft.com/office/powerpoint/2010/main" val="371169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2.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36D793ABB7884D959BF3CD0E47F41A" ma:contentTypeVersion="10" ma:contentTypeDescription="Create a new document." ma:contentTypeScope="" ma:versionID="60319209e40e49df85c15e785830b814">
  <xsd:schema xmlns:xsd="http://www.w3.org/2001/XMLSchema" xmlns:xs="http://www.w3.org/2001/XMLSchema" xmlns:p="http://schemas.microsoft.com/office/2006/metadata/properties" xmlns:ns2="fac5f17b-258b-4d25-962e-76a1972beb70" xmlns:ns3="c44d613d-8ce5-4fd0-9e1d-dbe758a541a4" targetNamespace="http://schemas.microsoft.com/office/2006/metadata/properties" ma:root="true" ma:fieldsID="d76765452a102affa2e16e01c6cc1809" ns2:_="" ns3:_="">
    <xsd:import namespace="fac5f17b-258b-4d25-962e-76a1972beb70"/>
    <xsd:import namespace="c44d613d-8ce5-4fd0-9e1d-dbe758a54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5f17b-258b-4d25-962e-76a1972be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d613d-8ce5-4fd0-9e1d-dbe758a54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38B3CD-1D1F-4A76-9D25-78F2823CD28D}">
  <ds:schemaRefs>
    <ds:schemaRef ds:uri="http://purl.org/dc/elements/1.1/"/>
    <ds:schemaRef ds:uri="c44d613d-8ce5-4fd0-9e1d-dbe758a541a4"/>
    <ds:schemaRef ds:uri="http://schemas.microsoft.com/office/infopath/2007/PartnerControls"/>
    <ds:schemaRef ds:uri="http://purl.org/dc/terms/"/>
    <ds:schemaRef ds:uri="http://purl.org/dc/dcmitype/"/>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fac5f17b-258b-4d25-962e-76a1972beb70"/>
  </ds:schemaRefs>
</ds:datastoreItem>
</file>

<file path=customXml/itemProps2.xml><?xml version="1.0" encoding="utf-8"?>
<ds:datastoreItem xmlns:ds="http://schemas.openxmlformats.org/officeDocument/2006/customXml" ds:itemID="{588CBCE2-A0C3-4E4B-9C67-B51E3A414CB8}">
  <ds:schemaRefs>
    <ds:schemaRef ds:uri="http://schemas.microsoft.com/sharepoint/v3/contenttype/forms"/>
  </ds:schemaRefs>
</ds:datastoreItem>
</file>

<file path=customXml/itemProps3.xml><?xml version="1.0" encoding="utf-8"?>
<ds:datastoreItem xmlns:ds="http://schemas.openxmlformats.org/officeDocument/2006/customXml" ds:itemID="{76AF35C2-AA9C-4842-AFFB-73D6BEF53C0A}">
  <ds:schemaRefs>
    <ds:schemaRef ds:uri="c44d613d-8ce5-4fd0-9e1d-dbe758a541a4"/>
    <ds:schemaRef ds:uri="fac5f17b-258b-4d25-962e-76a1972beb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21</TotalTime>
  <Words>3116</Words>
  <Application>Microsoft Macintosh PowerPoint</Application>
  <PresentationFormat>Widescreen</PresentationFormat>
  <Paragraphs>801</Paragraphs>
  <Slides>85</Slides>
  <Notes>44</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Arial Black</vt:lpstr>
      <vt:lpstr>Calibri</vt:lpstr>
      <vt:lpstr>Calibri Light</vt:lpstr>
      <vt:lpstr>Rockwell Extra Bold</vt:lpstr>
      <vt:lpstr>Times New Roman</vt:lpstr>
      <vt:lpstr>WordVisiCarriageReturn_MSFontService</vt:lpstr>
      <vt:lpstr>Arial</vt:lpstr>
      <vt:lpstr>CoE Light</vt:lpstr>
      <vt:lpstr>CoE Light</vt:lpstr>
      <vt:lpstr>PowerPoint Presentation</vt:lpstr>
      <vt:lpstr>ME Senior Design Team 506</vt:lpstr>
      <vt:lpstr>Senior Design ECE Team </vt:lpstr>
      <vt:lpstr>Sponsors</vt:lpstr>
      <vt:lpstr>Objective</vt:lpstr>
      <vt:lpstr>Motivation</vt:lpstr>
      <vt:lpstr>PowerPoint Presentation</vt:lpstr>
      <vt:lpstr>PowerPoint Presentation</vt:lpstr>
      <vt:lpstr>PowerPoint Presentation</vt:lpstr>
      <vt:lpstr>PowerPoint Presentation</vt:lpstr>
      <vt:lpstr>PowerPoint Presentation</vt:lpstr>
      <vt:lpstr>PowerPoint Presentation</vt:lpstr>
      <vt:lpstr>What We’ve Done So Far Since VDR4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MATLAB Path Finding Simulation</vt:lpstr>
      <vt:lpstr>Chassis Assembly</vt:lpstr>
      <vt:lpstr>Chassis Assembly</vt:lpstr>
      <vt:lpstr>Chassis Assembly</vt:lpstr>
      <vt:lpstr>Chassis Assembly</vt:lpstr>
      <vt:lpstr>Chassis Assembly</vt:lpstr>
      <vt:lpstr>Chassis Assembly</vt:lpstr>
      <vt:lpstr>Drive Train</vt:lpstr>
      <vt:lpstr>Drive Train</vt:lpstr>
      <vt:lpstr>User Interface</vt:lpstr>
      <vt:lpstr>User Interface</vt:lpstr>
      <vt:lpstr>User Interface</vt:lpstr>
      <vt:lpstr>User Interface</vt:lpstr>
      <vt:lpstr>Communication Process</vt:lpstr>
      <vt:lpstr>Future Work </vt:lpstr>
      <vt:lpstr>Future Work </vt:lpstr>
      <vt:lpstr>Taylor Harvey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Finding</vt:lpstr>
      <vt:lpstr>PowerPoint Presentation</vt:lpstr>
      <vt:lpstr>Lift Force</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Morphological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Plan ME Team</vt:lpstr>
      <vt:lpstr>Spring Plan EE Team</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Watson</dc:creator>
  <cp:lastModifiedBy>Microsoft Office User</cp:lastModifiedBy>
  <cp:revision>7</cp:revision>
  <dcterms:created xsi:type="dcterms:W3CDTF">2021-01-19T15:31:43Z</dcterms:created>
  <dcterms:modified xsi:type="dcterms:W3CDTF">2021-02-17T23:30:39Z</dcterms:modified>
</cp:coreProperties>
</file>